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7" r:id="rId5"/>
    <p:sldId id="260" r:id="rId6"/>
    <p:sldId id="261" r:id="rId7"/>
    <p:sldId id="277" r:id="rId8"/>
    <p:sldId id="263" r:id="rId9"/>
    <p:sldId id="278" r:id="rId10"/>
    <p:sldId id="283" r:id="rId11"/>
    <p:sldId id="281" r:id="rId12"/>
    <p:sldId id="268" r:id="rId13"/>
    <p:sldId id="267" r:id="rId14"/>
    <p:sldId id="275" r:id="rId15"/>
    <p:sldId id="270" r:id="rId16"/>
    <p:sldId id="284" r:id="rId17"/>
    <p:sldId id="276" r:id="rId18"/>
    <p:sldId id="285" r:id="rId19"/>
    <p:sldId id="286" r:id="rId20"/>
    <p:sldId id="287" r:id="rId21"/>
    <p:sldId id="288" r:id="rId22"/>
    <p:sldId id="289" r:id="rId23"/>
    <p:sldId id="272" r:id="rId24"/>
    <p:sldId id="290" r:id="rId25"/>
    <p:sldId id="291" r:id="rId26"/>
    <p:sldId id="293" r:id="rId27"/>
    <p:sldId id="294" r:id="rId28"/>
    <p:sldId id="292" r:id="rId29"/>
    <p:sldId id="273" r:id="rId30"/>
    <p:sldId id="282" r:id="rId31"/>
    <p:sldId id="280" r:id="rId32"/>
    <p:sldId id="274"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amara" id="{D0BD7355-4DC5-4D8C-8F85-7D324879747F}">
          <p14:sldIdLst>
            <p14:sldId id="257"/>
            <p14:sldId id="260"/>
            <p14:sldId id="261"/>
            <p14:sldId id="277"/>
          </p14:sldIdLst>
        </p14:section>
        <p14:section name="Martin" id="{A70E6EBA-855D-4F1E-B982-6A56C8DECC0D}">
          <p14:sldIdLst>
            <p14:sldId id="263"/>
            <p14:sldId id="278"/>
            <p14:sldId id="283"/>
            <p14:sldId id="281"/>
            <p14:sldId id="268"/>
            <p14:sldId id="267"/>
            <p14:sldId id="275"/>
          </p14:sldIdLst>
        </p14:section>
        <p14:section name="Samara" id="{EE37C2D1-3277-4938-A601-D50F2B870B61}">
          <p14:sldIdLst>
            <p14:sldId id="270"/>
            <p14:sldId id="284"/>
            <p14:sldId id="276"/>
            <p14:sldId id="285"/>
            <p14:sldId id="286"/>
            <p14:sldId id="287"/>
            <p14:sldId id="288"/>
            <p14:sldId id="289"/>
            <p14:sldId id="272"/>
            <p14:sldId id="290"/>
            <p14:sldId id="291"/>
            <p14:sldId id="293"/>
            <p14:sldId id="294"/>
            <p14:sldId id="292"/>
          </p14:sldIdLst>
        </p14:section>
        <p14:section name="Marcel" id="{EF75425C-16DE-44B9-84F9-EDDD53914208}">
          <p14:sldIdLst>
            <p14:sldId id="273"/>
            <p14:sldId id="282"/>
            <p14:sldId id="280"/>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E3FF"/>
    <a:srgbClr val="97BAFF"/>
    <a:srgbClr val="538CFF"/>
    <a:srgbClr val="0046D2"/>
    <a:srgbClr val="00297A"/>
    <a:srgbClr val="FFFFFF"/>
    <a:srgbClr val="00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E7153-A5AA-46EB-9BBF-46FC203249C9}" v="2047" dt="2022-11-08T18:55:24.7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minik Samara (inf21001)" userId="S::inf21001@lehre.dhbw-stuttgart.de::2d8e453d-8896-40c4-ab18-261d620160a4" providerId="AD" clId="Web-{2EEE7153-A5AA-46EB-9BBF-46FC203249C9}"/>
    <pc:docChg chg="addSld delSld modSld sldOrd modSection">
      <pc:chgData name="Dominik Samara (inf21001)" userId="S::inf21001@lehre.dhbw-stuttgart.de::2d8e453d-8896-40c4-ab18-261d620160a4" providerId="AD" clId="Web-{2EEE7153-A5AA-46EB-9BBF-46FC203249C9}" dt="2022-11-08T18:55:24.759" v="1546" actId="1076"/>
      <pc:docMkLst>
        <pc:docMk/>
      </pc:docMkLst>
      <pc:sldChg chg="modSp del">
        <pc:chgData name="Dominik Samara (inf21001)" userId="S::inf21001@lehre.dhbw-stuttgart.de::2d8e453d-8896-40c4-ab18-261d620160a4" providerId="AD" clId="Web-{2EEE7153-A5AA-46EB-9BBF-46FC203249C9}" dt="2022-11-08T17:31:17.986" v="23"/>
        <pc:sldMkLst>
          <pc:docMk/>
          <pc:sldMk cId="2468849283" sldId="268"/>
        </pc:sldMkLst>
        <pc:spChg chg="mod">
          <ac:chgData name="Dominik Samara (inf21001)" userId="S::inf21001@lehre.dhbw-stuttgart.de::2d8e453d-8896-40c4-ab18-261d620160a4" providerId="AD" clId="Web-{2EEE7153-A5AA-46EB-9BBF-46FC203249C9}" dt="2022-11-08T17:31:11.720" v="21" actId="20577"/>
          <ac:spMkLst>
            <pc:docMk/>
            <pc:sldMk cId="2468849283" sldId="268"/>
            <ac:spMk id="2" creationId="{BF786984-3B02-23A4-2E29-FFF6C2530BE0}"/>
          </ac:spMkLst>
        </pc:spChg>
      </pc:sldChg>
      <pc:sldChg chg="modSp">
        <pc:chgData name="Dominik Samara (inf21001)" userId="S::inf21001@lehre.dhbw-stuttgart.de::2d8e453d-8896-40c4-ab18-261d620160a4" providerId="AD" clId="Web-{2EEE7153-A5AA-46EB-9BBF-46FC203249C9}" dt="2022-11-08T18:25:17.268" v="617" actId="20577"/>
        <pc:sldMkLst>
          <pc:docMk/>
          <pc:sldMk cId="1328462240" sldId="270"/>
        </pc:sldMkLst>
        <pc:spChg chg="mod">
          <ac:chgData name="Dominik Samara (inf21001)" userId="S::inf21001@lehre.dhbw-stuttgart.de::2d8e453d-8896-40c4-ab18-261d620160a4" providerId="AD" clId="Web-{2EEE7153-A5AA-46EB-9BBF-46FC203249C9}" dt="2022-11-08T18:25:17.268" v="617" actId="20577"/>
          <ac:spMkLst>
            <pc:docMk/>
            <pc:sldMk cId="1328462240" sldId="270"/>
            <ac:spMk id="12" creationId="{D9842DF1-2DC7-9095-9480-AA22EF25DCEA}"/>
          </ac:spMkLst>
        </pc:spChg>
      </pc:sldChg>
      <pc:sldChg chg="modSp">
        <pc:chgData name="Dominik Samara (inf21001)" userId="S::inf21001@lehre.dhbw-stuttgart.de::2d8e453d-8896-40c4-ab18-261d620160a4" providerId="AD" clId="Web-{2EEE7153-A5AA-46EB-9BBF-46FC203249C9}" dt="2022-11-08T18:42:06.573" v="1103" actId="20577"/>
        <pc:sldMkLst>
          <pc:docMk/>
          <pc:sldMk cId="916305807" sldId="276"/>
        </pc:sldMkLst>
        <pc:spChg chg="mod">
          <ac:chgData name="Dominik Samara (inf21001)" userId="S::inf21001@lehre.dhbw-stuttgart.de::2d8e453d-8896-40c4-ab18-261d620160a4" providerId="AD" clId="Web-{2EEE7153-A5AA-46EB-9BBF-46FC203249C9}" dt="2022-11-08T18:42:06.573" v="1103" actId="20577"/>
          <ac:spMkLst>
            <pc:docMk/>
            <pc:sldMk cId="916305807" sldId="276"/>
            <ac:spMk id="2" creationId="{7C8A3528-AB3D-9EF7-C0A3-F10B5DF68C30}"/>
          </ac:spMkLst>
        </pc:spChg>
        <pc:spChg chg="mod">
          <ac:chgData name="Dominik Samara (inf21001)" userId="S::inf21001@lehre.dhbw-stuttgart.de::2d8e453d-8896-40c4-ab18-261d620160a4" providerId="AD" clId="Web-{2EEE7153-A5AA-46EB-9BBF-46FC203249C9}" dt="2022-11-08T18:36:26.237" v="891" actId="20577"/>
          <ac:spMkLst>
            <pc:docMk/>
            <pc:sldMk cId="916305807" sldId="276"/>
            <ac:spMk id="3" creationId="{98E44E90-2FFB-3CBE-7985-5146E55AE85E}"/>
          </ac:spMkLst>
        </pc:spChg>
      </pc:sldChg>
      <pc:sldChg chg="addSp delSp modSp add replId">
        <pc:chgData name="Dominik Samara (inf21001)" userId="S::inf21001@lehre.dhbw-stuttgart.de::2d8e453d-8896-40c4-ab18-261d620160a4" providerId="AD" clId="Web-{2EEE7153-A5AA-46EB-9BBF-46FC203249C9}" dt="2022-11-08T17:00:02.041" v="19" actId="1076"/>
        <pc:sldMkLst>
          <pc:docMk/>
          <pc:sldMk cId="4062744641" sldId="277"/>
        </pc:sldMkLst>
        <pc:spChg chg="del">
          <ac:chgData name="Dominik Samara (inf21001)" userId="S::inf21001@lehre.dhbw-stuttgart.de::2d8e453d-8896-40c4-ab18-261d620160a4" providerId="AD" clId="Web-{2EEE7153-A5AA-46EB-9BBF-46FC203249C9}" dt="2022-11-08T16:58:13.928" v="1"/>
          <ac:spMkLst>
            <pc:docMk/>
            <pc:sldMk cId="4062744641" sldId="277"/>
            <ac:spMk id="5" creationId="{99EE6C11-7585-3813-0043-191960536509}"/>
          </ac:spMkLst>
        </pc:spChg>
        <pc:picChg chg="add del mod">
          <ac:chgData name="Dominik Samara (inf21001)" userId="S::inf21001@lehre.dhbw-stuttgart.de::2d8e453d-8896-40c4-ab18-261d620160a4" providerId="AD" clId="Web-{2EEE7153-A5AA-46EB-9BBF-46FC203249C9}" dt="2022-11-08T16:58:36.164" v="9"/>
          <ac:picMkLst>
            <pc:docMk/>
            <pc:sldMk cId="4062744641" sldId="277"/>
            <ac:picMk id="3" creationId="{A7914FC7-E6DF-DEE8-A47F-38BE73DD9690}"/>
          </ac:picMkLst>
        </pc:picChg>
        <pc:picChg chg="add mod">
          <ac:chgData name="Dominik Samara (inf21001)" userId="S::inf21001@lehre.dhbw-stuttgart.de::2d8e453d-8896-40c4-ab18-261d620160a4" providerId="AD" clId="Web-{2EEE7153-A5AA-46EB-9BBF-46FC203249C9}" dt="2022-11-08T17:00:02.041" v="19" actId="1076"/>
          <ac:picMkLst>
            <pc:docMk/>
            <pc:sldMk cId="4062744641" sldId="277"/>
            <ac:picMk id="4" creationId="{2679F120-D145-B0A9-CF86-0744CA1FB157}"/>
          </ac:picMkLst>
        </pc:picChg>
        <pc:picChg chg="add mod">
          <ac:chgData name="Dominik Samara (inf21001)" userId="S::inf21001@lehre.dhbw-stuttgart.de::2d8e453d-8896-40c4-ab18-261d620160a4" providerId="AD" clId="Web-{2EEE7153-A5AA-46EB-9BBF-46FC203249C9}" dt="2022-11-08T16:59:59.010" v="18" actId="1076"/>
          <ac:picMkLst>
            <pc:docMk/>
            <pc:sldMk cId="4062744641" sldId="277"/>
            <ac:picMk id="6" creationId="{5913F6A1-B652-4107-B4D0-264DAD46A9DA}"/>
          </ac:picMkLst>
        </pc:picChg>
      </pc:sldChg>
      <pc:sldChg chg="modSp add replId">
        <pc:chgData name="Dominik Samara (inf21001)" userId="S::inf21001@lehre.dhbw-stuttgart.de::2d8e453d-8896-40c4-ab18-261d620160a4" providerId="AD" clId="Web-{2EEE7153-A5AA-46EB-9BBF-46FC203249C9}" dt="2022-11-08T17:48:47.349" v="590" actId="20577"/>
        <pc:sldMkLst>
          <pc:docMk/>
          <pc:sldMk cId="4139059921" sldId="278"/>
        </pc:sldMkLst>
        <pc:spChg chg="mod">
          <ac:chgData name="Dominik Samara (inf21001)" userId="S::inf21001@lehre.dhbw-stuttgart.de::2d8e453d-8896-40c4-ab18-261d620160a4" providerId="AD" clId="Web-{2EEE7153-A5AA-46EB-9BBF-46FC203249C9}" dt="2022-11-08T17:31:15.080" v="22" actId="20577"/>
          <ac:spMkLst>
            <pc:docMk/>
            <pc:sldMk cId="4139059921" sldId="278"/>
            <ac:spMk id="2" creationId="{C102F949-0DDC-AF18-A20D-14DC272AC702}"/>
          </ac:spMkLst>
        </pc:spChg>
        <pc:spChg chg="mod">
          <ac:chgData name="Dominik Samara (inf21001)" userId="S::inf21001@lehre.dhbw-stuttgart.de::2d8e453d-8896-40c4-ab18-261d620160a4" providerId="AD" clId="Web-{2EEE7153-A5AA-46EB-9BBF-46FC203249C9}" dt="2022-11-08T17:48:21.114" v="585" actId="14100"/>
          <ac:spMkLst>
            <pc:docMk/>
            <pc:sldMk cId="4139059921" sldId="278"/>
            <ac:spMk id="4" creationId="{94B04E08-0E8E-E045-124C-E8E2EAB2BA73}"/>
          </ac:spMkLst>
        </pc:spChg>
        <pc:spChg chg="mod">
          <ac:chgData name="Dominik Samara (inf21001)" userId="S::inf21001@lehre.dhbw-stuttgart.de::2d8e453d-8896-40c4-ab18-261d620160a4" providerId="AD" clId="Web-{2EEE7153-A5AA-46EB-9BBF-46FC203249C9}" dt="2022-11-08T17:48:34.380" v="587" actId="14100"/>
          <ac:spMkLst>
            <pc:docMk/>
            <pc:sldMk cId="4139059921" sldId="278"/>
            <ac:spMk id="6" creationId="{4C2C3262-6839-B8D0-3301-995E07246755}"/>
          </ac:spMkLst>
        </pc:spChg>
        <pc:spChg chg="mod">
          <ac:chgData name="Dominik Samara (inf21001)" userId="S::inf21001@lehre.dhbw-stuttgart.de::2d8e453d-8896-40c4-ab18-261d620160a4" providerId="AD" clId="Web-{2EEE7153-A5AA-46EB-9BBF-46FC203249C9}" dt="2022-11-08T17:44:54.127" v="421" actId="20577"/>
          <ac:spMkLst>
            <pc:docMk/>
            <pc:sldMk cId="4139059921" sldId="278"/>
            <ac:spMk id="8" creationId="{71F5D46E-19A0-E3EA-5DE4-9FCC500EF2A3}"/>
          </ac:spMkLst>
        </pc:spChg>
        <pc:spChg chg="mod">
          <ac:chgData name="Dominik Samara (inf21001)" userId="S::inf21001@lehre.dhbw-stuttgart.de::2d8e453d-8896-40c4-ab18-261d620160a4" providerId="AD" clId="Web-{2EEE7153-A5AA-46EB-9BBF-46FC203249C9}" dt="2022-11-08T17:48:47.349" v="590" actId="20577"/>
          <ac:spMkLst>
            <pc:docMk/>
            <pc:sldMk cId="4139059921" sldId="278"/>
            <ac:spMk id="9" creationId="{8B7ECB66-3F36-C761-3723-22925B055A7C}"/>
          </ac:spMkLst>
        </pc:spChg>
      </pc:sldChg>
      <pc:sldChg chg="addSp delSp modSp add replId">
        <pc:chgData name="Dominik Samara (inf21001)" userId="S::inf21001@lehre.dhbw-stuttgart.de::2d8e453d-8896-40c4-ab18-261d620160a4" providerId="AD" clId="Web-{2EEE7153-A5AA-46EB-9BBF-46FC203249C9}" dt="2022-11-08T17:57:42.093" v="616" actId="1076"/>
        <pc:sldMkLst>
          <pc:docMk/>
          <pc:sldMk cId="946683312" sldId="283"/>
        </pc:sldMkLst>
        <pc:spChg chg="del">
          <ac:chgData name="Dominik Samara (inf21001)" userId="S::inf21001@lehre.dhbw-stuttgart.de::2d8e453d-8896-40c4-ab18-261d620160a4" providerId="AD" clId="Web-{2EEE7153-A5AA-46EB-9BBF-46FC203249C9}" dt="2022-11-08T17:55:08.152" v="593"/>
          <ac:spMkLst>
            <pc:docMk/>
            <pc:sldMk cId="946683312" sldId="283"/>
            <ac:spMk id="3" creationId="{0D9A19EC-DAB8-2E1B-8979-732D1C58DF98}"/>
          </ac:spMkLst>
        </pc:spChg>
        <pc:spChg chg="del">
          <ac:chgData name="Dominik Samara (inf21001)" userId="S::inf21001@lehre.dhbw-stuttgart.de::2d8e453d-8896-40c4-ab18-261d620160a4" providerId="AD" clId="Web-{2EEE7153-A5AA-46EB-9BBF-46FC203249C9}" dt="2022-11-08T17:55:11.402" v="596"/>
          <ac:spMkLst>
            <pc:docMk/>
            <pc:sldMk cId="946683312" sldId="283"/>
            <ac:spMk id="4" creationId="{94B04E08-0E8E-E045-124C-E8E2EAB2BA73}"/>
          </ac:spMkLst>
        </pc:spChg>
        <pc:spChg chg="del">
          <ac:chgData name="Dominik Samara (inf21001)" userId="S::inf21001@lehre.dhbw-stuttgart.de::2d8e453d-8896-40c4-ab18-261d620160a4" providerId="AD" clId="Web-{2EEE7153-A5AA-46EB-9BBF-46FC203249C9}" dt="2022-11-08T17:55:07.356" v="592"/>
          <ac:spMkLst>
            <pc:docMk/>
            <pc:sldMk cId="946683312" sldId="283"/>
            <ac:spMk id="6" creationId="{4C2C3262-6839-B8D0-3301-995E07246755}"/>
          </ac:spMkLst>
        </pc:spChg>
        <pc:spChg chg="del">
          <ac:chgData name="Dominik Samara (inf21001)" userId="S::inf21001@lehre.dhbw-stuttgart.de::2d8e453d-8896-40c4-ab18-261d620160a4" providerId="AD" clId="Web-{2EEE7153-A5AA-46EB-9BBF-46FC203249C9}" dt="2022-11-08T17:55:09.574" v="594"/>
          <ac:spMkLst>
            <pc:docMk/>
            <pc:sldMk cId="946683312" sldId="283"/>
            <ac:spMk id="7" creationId="{D45DFF44-6353-1E61-1E7A-7734266D9447}"/>
          </ac:spMkLst>
        </pc:spChg>
        <pc:spChg chg="del">
          <ac:chgData name="Dominik Samara (inf21001)" userId="S::inf21001@lehre.dhbw-stuttgart.de::2d8e453d-8896-40c4-ab18-261d620160a4" providerId="AD" clId="Web-{2EEE7153-A5AA-46EB-9BBF-46FC203249C9}" dt="2022-11-08T17:55:13.028" v="597"/>
          <ac:spMkLst>
            <pc:docMk/>
            <pc:sldMk cId="946683312" sldId="283"/>
            <ac:spMk id="8" creationId="{71F5D46E-19A0-E3EA-5DE4-9FCC500EF2A3}"/>
          </ac:spMkLst>
        </pc:spChg>
        <pc:spChg chg="del">
          <ac:chgData name="Dominik Samara (inf21001)" userId="S::inf21001@lehre.dhbw-stuttgart.de::2d8e453d-8896-40c4-ab18-261d620160a4" providerId="AD" clId="Web-{2EEE7153-A5AA-46EB-9BBF-46FC203249C9}" dt="2022-11-08T17:55:10.934" v="595"/>
          <ac:spMkLst>
            <pc:docMk/>
            <pc:sldMk cId="946683312" sldId="283"/>
            <ac:spMk id="9" creationId="{8B7ECB66-3F36-C761-3723-22925B055A7C}"/>
          </ac:spMkLst>
        </pc:spChg>
        <pc:spChg chg="add mod">
          <ac:chgData name="Dominik Samara (inf21001)" userId="S::inf21001@lehre.dhbw-stuttgart.de::2d8e453d-8896-40c4-ab18-261d620160a4" providerId="AD" clId="Web-{2EEE7153-A5AA-46EB-9BBF-46FC203249C9}" dt="2022-11-08T17:57:42.093" v="616" actId="1076"/>
          <ac:spMkLst>
            <pc:docMk/>
            <pc:sldMk cId="946683312" sldId="283"/>
            <ac:spMk id="10" creationId="{49E9297D-FB7B-2204-5F53-AFE5BD8D5A27}"/>
          </ac:spMkLst>
        </pc:spChg>
        <pc:picChg chg="add mod">
          <ac:chgData name="Dominik Samara (inf21001)" userId="S::inf21001@lehre.dhbw-stuttgart.de::2d8e453d-8896-40c4-ab18-261d620160a4" providerId="AD" clId="Web-{2EEE7153-A5AA-46EB-9BBF-46FC203249C9}" dt="2022-11-08T17:56:13.560" v="604" actId="1076"/>
          <ac:picMkLst>
            <pc:docMk/>
            <pc:sldMk cId="946683312" sldId="283"/>
            <ac:picMk id="5" creationId="{490ADB3B-B8DA-E226-FB00-9A0D71D00DF1}"/>
          </ac:picMkLst>
        </pc:picChg>
      </pc:sldChg>
      <pc:sldChg chg="modSp add replId">
        <pc:chgData name="Dominik Samara (inf21001)" userId="S::inf21001@lehre.dhbw-stuttgart.de::2d8e453d-8896-40c4-ab18-261d620160a4" providerId="AD" clId="Web-{2EEE7153-A5AA-46EB-9BBF-46FC203249C9}" dt="2022-11-08T18:31:28.060" v="669" actId="20577"/>
        <pc:sldMkLst>
          <pc:docMk/>
          <pc:sldMk cId="332752290" sldId="284"/>
        </pc:sldMkLst>
        <pc:spChg chg="mod">
          <ac:chgData name="Dominik Samara (inf21001)" userId="S::inf21001@lehre.dhbw-stuttgart.de::2d8e453d-8896-40c4-ab18-261d620160a4" providerId="AD" clId="Web-{2EEE7153-A5AA-46EB-9BBF-46FC203249C9}" dt="2022-11-08T18:30:03.679" v="619" actId="20577"/>
          <ac:spMkLst>
            <pc:docMk/>
            <pc:sldMk cId="332752290" sldId="284"/>
            <ac:spMk id="2" creationId="{7C8A3528-AB3D-9EF7-C0A3-F10B5DF68C30}"/>
          </ac:spMkLst>
        </pc:spChg>
        <pc:spChg chg="mod">
          <ac:chgData name="Dominik Samara (inf21001)" userId="S::inf21001@lehre.dhbw-stuttgart.de::2d8e453d-8896-40c4-ab18-261d620160a4" providerId="AD" clId="Web-{2EEE7153-A5AA-46EB-9BBF-46FC203249C9}" dt="2022-11-08T18:31:28.060" v="669" actId="20577"/>
          <ac:spMkLst>
            <pc:docMk/>
            <pc:sldMk cId="332752290" sldId="284"/>
            <ac:spMk id="3" creationId="{98E44E90-2FFB-3CBE-7985-5146E55AE85E}"/>
          </ac:spMkLst>
        </pc:spChg>
      </pc:sldChg>
      <pc:sldChg chg="modSp add replId">
        <pc:chgData name="Dominik Samara (inf21001)" userId="S::inf21001@lehre.dhbw-stuttgart.de::2d8e453d-8896-40c4-ab18-261d620160a4" providerId="AD" clId="Web-{2EEE7153-A5AA-46EB-9BBF-46FC203249C9}" dt="2022-11-08T18:42:09.823" v="1104" actId="20577"/>
        <pc:sldMkLst>
          <pc:docMk/>
          <pc:sldMk cId="2108358459" sldId="285"/>
        </pc:sldMkLst>
        <pc:spChg chg="mod">
          <ac:chgData name="Dominik Samara (inf21001)" userId="S::inf21001@lehre.dhbw-stuttgart.de::2d8e453d-8896-40c4-ab18-261d620160a4" providerId="AD" clId="Web-{2EEE7153-A5AA-46EB-9BBF-46FC203249C9}" dt="2022-11-08T18:42:09.823" v="1104" actId="20577"/>
          <ac:spMkLst>
            <pc:docMk/>
            <pc:sldMk cId="2108358459" sldId="285"/>
            <ac:spMk id="2" creationId="{7C8A3528-AB3D-9EF7-C0A3-F10B5DF68C30}"/>
          </ac:spMkLst>
        </pc:spChg>
        <pc:spChg chg="mod">
          <ac:chgData name="Dominik Samara (inf21001)" userId="S::inf21001@lehre.dhbw-stuttgart.de::2d8e453d-8896-40c4-ab18-261d620160a4" providerId="AD" clId="Web-{2EEE7153-A5AA-46EB-9BBF-46FC203249C9}" dt="2022-11-08T18:40:59.318" v="1088" actId="20577"/>
          <ac:spMkLst>
            <pc:docMk/>
            <pc:sldMk cId="2108358459" sldId="285"/>
            <ac:spMk id="3" creationId="{98E44E90-2FFB-3CBE-7985-5146E55AE85E}"/>
          </ac:spMkLst>
        </pc:spChg>
      </pc:sldChg>
      <pc:sldChg chg="addSp modSp add ord replId">
        <pc:chgData name="Dominik Samara (inf21001)" userId="S::inf21001@lehre.dhbw-stuttgart.de::2d8e453d-8896-40c4-ab18-261d620160a4" providerId="AD" clId="Web-{2EEE7153-A5AA-46EB-9BBF-46FC203249C9}" dt="2022-11-08T18:52:25.132" v="1523" actId="20577"/>
        <pc:sldMkLst>
          <pc:docMk/>
          <pc:sldMk cId="120561406" sldId="286"/>
        </pc:sldMkLst>
        <pc:spChg chg="mod">
          <ac:chgData name="Dominik Samara (inf21001)" userId="S::inf21001@lehre.dhbw-stuttgart.de::2d8e453d-8896-40c4-ab18-261d620160a4" providerId="AD" clId="Web-{2EEE7153-A5AA-46EB-9BBF-46FC203249C9}" dt="2022-11-08T18:52:25.132" v="1523" actId="20577"/>
          <ac:spMkLst>
            <pc:docMk/>
            <pc:sldMk cId="120561406" sldId="286"/>
            <ac:spMk id="3" creationId="{98E44E90-2FFB-3CBE-7985-5146E55AE85E}"/>
          </ac:spMkLst>
        </pc:spChg>
        <pc:spChg chg="add mod">
          <ac:chgData name="Dominik Samara (inf21001)" userId="S::inf21001@lehre.dhbw-stuttgart.de::2d8e453d-8896-40c4-ab18-261d620160a4" providerId="AD" clId="Web-{2EEE7153-A5AA-46EB-9BBF-46FC203249C9}" dt="2022-11-08T18:49:01.165" v="1423" actId="1076"/>
          <ac:spMkLst>
            <pc:docMk/>
            <pc:sldMk cId="120561406" sldId="286"/>
            <ac:spMk id="4" creationId="{AE75DE29-68E6-2864-86C9-561C407C050C}"/>
          </ac:spMkLst>
        </pc:spChg>
      </pc:sldChg>
      <pc:sldChg chg="addSp delSp modSp add ord replId">
        <pc:chgData name="Dominik Samara (inf21001)" userId="S::inf21001@lehre.dhbw-stuttgart.de::2d8e453d-8896-40c4-ab18-261d620160a4" providerId="AD" clId="Web-{2EEE7153-A5AA-46EB-9BBF-46FC203249C9}" dt="2022-11-08T18:55:24.759" v="1546" actId="1076"/>
        <pc:sldMkLst>
          <pc:docMk/>
          <pc:sldMk cId="3816310389" sldId="287"/>
        </pc:sldMkLst>
        <pc:spChg chg="del mod">
          <ac:chgData name="Dominik Samara (inf21001)" userId="S::inf21001@lehre.dhbw-stuttgart.de::2d8e453d-8896-40c4-ab18-261d620160a4" providerId="AD" clId="Web-{2EEE7153-A5AA-46EB-9BBF-46FC203249C9}" dt="2022-11-08T18:53:14.219" v="1528"/>
          <ac:spMkLst>
            <pc:docMk/>
            <pc:sldMk cId="3816310389" sldId="287"/>
            <ac:spMk id="3" creationId="{98E44E90-2FFB-3CBE-7985-5146E55AE85E}"/>
          </ac:spMkLst>
        </pc:spChg>
        <pc:spChg chg="add del mod">
          <ac:chgData name="Dominik Samara (inf21001)" userId="S::inf21001@lehre.dhbw-stuttgart.de::2d8e453d-8896-40c4-ab18-261d620160a4" providerId="AD" clId="Web-{2EEE7153-A5AA-46EB-9BBF-46FC203249C9}" dt="2022-11-08T18:53:53.237" v="1531"/>
          <ac:spMkLst>
            <pc:docMk/>
            <pc:sldMk cId="3816310389" sldId="287"/>
            <ac:spMk id="6" creationId="{96D296E6-79A4-B8DB-897D-685B848476A1}"/>
          </ac:spMkLst>
        </pc:spChg>
        <pc:picChg chg="add del mod ord">
          <ac:chgData name="Dominik Samara (inf21001)" userId="S::inf21001@lehre.dhbw-stuttgart.de::2d8e453d-8896-40c4-ab18-261d620160a4" providerId="AD" clId="Web-{2EEE7153-A5AA-46EB-9BBF-46FC203249C9}" dt="2022-11-08T18:53:24.001" v="1530"/>
          <ac:picMkLst>
            <pc:docMk/>
            <pc:sldMk cId="3816310389" sldId="287"/>
            <ac:picMk id="4" creationId="{EC62AE13-079C-21B0-5ECF-51D062669F12}"/>
          </ac:picMkLst>
        </pc:picChg>
        <pc:picChg chg="add mod ord">
          <ac:chgData name="Dominik Samara (inf21001)" userId="S::inf21001@lehre.dhbw-stuttgart.de::2d8e453d-8896-40c4-ab18-261d620160a4" providerId="AD" clId="Web-{2EEE7153-A5AA-46EB-9BBF-46FC203249C9}" dt="2022-11-08T18:53:58.488" v="1532" actId="1076"/>
          <ac:picMkLst>
            <pc:docMk/>
            <pc:sldMk cId="3816310389" sldId="287"/>
            <ac:picMk id="7" creationId="{5E95546B-7CCE-322E-827D-6A1674C2AC0E}"/>
          </ac:picMkLst>
        </pc:picChg>
        <pc:picChg chg="add mod">
          <ac:chgData name="Dominik Samara (inf21001)" userId="S::inf21001@lehre.dhbw-stuttgart.de::2d8e453d-8896-40c4-ab18-261d620160a4" providerId="AD" clId="Web-{2EEE7153-A5AA-46EB-9BBF-46FC203249C9}" dt="2022-11-08T18:55:03.789" v="1542" actId="1076"/>
          <ac:picMkLst>
            <pc:docMk/>
            <pc:sldMk cId="3816310389" sldId="287"/>
            <ac:picMk id="8" creationId="{8371A956-A5FB-6C42-D1AC-48C81170E688}"/>
          </ac:picMkLst>
        </pc:picChg>
        <pc:picChg chg="add mod">
          <ac:chgData name="Dominik Samara (inf21001)" userId="S::inf21001@lehre.dhbw-stuttgart.de::2d8e453d-8896-40c4-ab18-261d620160a4" providerId="AD" clId="Web-{2EEE7153-A5AA-46EB-9BBF-46FC203249C9}" dt="2022-11-08T18:55:24.759" v="1546" actId="1076"/>
          <ac:picMkLst>
            <pc:docMk/>
            <pc:sldMk cId="3816310389" sldId="287"/>
            <ac:picMk id="9" creationId="{E0B1FE1C-BAE9-388A-B77D-66D58898CB51}"/>
          </ac:picMkLst>
        </pc:picChg>
      </pc:sldChg>
    </pc:docChg>
  </pc:docChgLst>
  <pc:docChgLst>
    <pc:chgData name="Samara Dominik" userId="2d8e453d-8896-40c4-ab18-261d620160a4" providerId="ADAL" clId="{7481A9C0-AA21-42AC-BDC8-25EF84E2ED33}"/>
    <pc:docChg chg="undo custSel addSld modSld sldOrd modSection">
      <pc:chgData name="Samara Dominik" userId="2d8e453d-8896-40c4-ab18-261d620160a4" providerId="ADAL" clId="{7481A9C0-AA21-42AC-BDC8-25EF84E2ED33}" dt="2022-11-08T20:18:34.736" v="1517" actId="1076"/>
      <pc:docMkLst>
        <pc:docMk/>
      </pc:docMkLst>
      <pc:sldChg chg="addSp delSp modSp mod">
        <pc:chgData name="Samara Dominik" userId="2d8e453d-8896-40c4-ab18-261d620160a4" providerId="ADAL" clId="{7481A9C0-AA21-42AC-BDC8-25EF84E2ED33}" dt="2022-11-08T19:45:10.919" v="1145" actId="1076"/>
        <pc:sldMkLst>
          <pc:docMk/>
          <pc:sldMk cId="431170076" sldId="272"/>
        </pc:sldMkLst>
        <pc:spChg chg="mod">
          <ac:chgData name="Samara Dominik" userId="2d8e453d-8896-40c4-ab18-261d620160a4" providerId="ADAL" clId="{7481A9C0-AA21-42AC-BDC8-25EF84E2ED33}" dt="2022-11-08T19:44:49.149" v="1141" actId="20577"/>
          <ac:spMkLst>
            <pc:docMk/>
            <pc:sldMk cId="431170076" sldId="272"/>
            <ac:spMk id="2" creationId="{CCF748F7-B526-8B3F-7BEE-DCEFEFFB5C7E}"/>
          </ac:spMkLst>
        </pc:spChg>
        <pc:spChg chg="del">
          <ac:chgData name="Samara Dominik" userId="2d8e453d-8896-40c4-ab18-261d620160a4" providerId="ADAL" clId="{7481A9C0-AA21-42AC-BDC8-25EF84E2ED33}" dt="2022-11-08T19:44:55.649" v="1142"/>
          <ac:spMkLst>
            <pc:docMk/>
            <pc:sldMk cId="431170076" sldId="272"/>
            <ac:spMk id="3" creationId="{3C153FCA-C101-2FF4-F729-0238587E41EF}"/>
          </ac:spMkLst>
        </pc:spChg>
        <pc:picChg chg="add mod">
          <ac:chgData name="Samara Dominik" userId="2d8e453d-8896-40c4-ab18-261d620160a4" providerId="ADAL" clId="{7481A9C0-AA21-42AC-BDC8-25EF84E2ED33}" dt="2022-11-08T19:45:10.919" v="1145" actId="1076"/>
          <ac:picMkLst>
            <pc:docMk/>
            <pc:sldMk cId="431170076" sldId="272"/>
            <ac:picMk id="4" creationId="{023BF8B3-40A1-F045-301D-B9DFDEE3044F}"/>
          </ac:picMkLst>
        </pc:picChg>
      </pc:sldChg>
      <pc:sldChg chg="modSp mod">
        <pc:chgData name="Samara Dominik" userId="2d8e453d-8896-40c4-ab18-261d620160a4" providerId="ADAL" clId="{7481A9C0-AA21-42AC-BDC8-25EF84E2ED33}" dt="2022-11-08T19:36:25.284" v="1008" actId="14100"/>
        <pc:sldMkLst>
          <pc:docMk/>
          <pc:sldMk cId="916305807" sldId="276"/>
        </pc:sldMkLst>
        <pc:spChg chg="mod">
          <ac:chgData name="Samara Dominik" userId="2d8e453d-8896-40c4-ab18-261d620160a4" providerId="ADAL" clId="{7481A9C0-AA21-42AC-BDC8-25EF84E2ED33}" dt="2022-11-08T19:30:09.291" v="766" actId="20577"/>
          <ac:spMkLst>
            <pc:docMk/>
            <pc:sldMk cId="916305807" sldId="276"/>
            <ac:spMk id="2" creationId="{7C8A3528-AB3D-9EF7-C0A3-F10B5DF68C30}"/>
          </ac:spMkLst>
        </pc:spChg>
        <pc:spChg chg="mod">
          <ac:chgData name="Samara Dominik" userId="2d8e453d-8896-40c4-ab18-261d620160a4" providerId="ADAL" clId="{7481A9C0-AA21-42AC-BDC8-25EF84E2ED33}" dt="2022-11-08T19:36:25.284" v="1008" actId="14100"/>
          <ac:spMkLst>
            <pc:docMk/>
            <pc:sldMk cId="916305807" sldId="276"/>
            <ac:spMk id="3" creationId="{98E44E90-2FFB-3CBE-7985-5146E55AE85E}"/>
          </ac:spMkLst>
        </pc:spChg>
      </pc:sldChg>
      <pc:sldChg chg="ord">
        <pc:chgData name="Samara Dominik" userId="2d8e453d-8896-40c4-ab18-261d620160a4" providerId="ADAL" clId="{7481A9C0-AA21-42AC-BDC8-25EF84E2ED33}" dt="2022-11-08T19:00:23.432" v="11"/>
        <pc:sldMkLst>
          <pc:docMk/>
          <pc:sldMk cId="332752290" sldId="284"/>
        </pc:sldMkLst>
      </pc:sldChg>
      <pc:sldChg chg="modSp mod">
        <pc:chgData name="Samara Dominik" userId="2d8e453d-8896-40c4-ab18-261d620160a4" providerId="ADAL" clId="{7481A9C0-AA21-42AC-BDC8-25EF84E2ED33}" dt="2022-11-08T19:30:14.627" v="769" actId="20577"/>
        <pc:sldMkLst>
          <pc:docMk/>
          <pc:sldMk cId="2108358459" sldId="285"/>
        </pc:sldMkLst>
        <pc:spChg chg="mod">
          <ac:chgData name="Samara Dominik" userId="2d8e453d-8896-40c4-ab18-261d620160a4" providerId="ADAL" clId="{7481A9C0-AA21-42AC-BDC8-25EF84E2ED33}" dt="2022-11-08T19:30:14.627" v="769" actId="20577"/>
          <ac:spMkLst>
            <pc:docMk/>
            <pc:sldMk cId="2108358459" sldId="285"/>
            <ac:spMk id="2" creationId="{7C8A3528-AB3D-9EF7-C0A3-F10B5DF68C30}"/>
          </ac:spMkLst>
        </pc:spChg>
        <pc:spChg chg="mod">
          <ac:chgData name="Samara Dominik" userId="2d8e453d-8896-40c4-ab18-261d620160a4" providerId="ADAL" clId="{7481A9C0-AA21-42AC-BDC8-25EF84E2ED33}" dt="2022-11-08T19:28:39.333" v="712" actId="207"/>
          <ac:spMkLst>
            <pc:docMk/>
            <pc:sldMk cId="2108358459" sldId="285"/>
            <ac:spMk id="3" creationId="{98E44E90-2FFB-3CBE-7985-5146E55AE85E}"/>
          </ac:spMkLst>
        </pc:spChg>
      </pc:sldChg>
      <pc:sldChg chg="modSp mod">
        <pc:chgData name="Samara Dominik" userId="2d8e453d-8896-40c4-ab18-261d620160a4" providerId="ADAL" clId="{7481A9C0-AA21-42AC-BDC8-25EF84E2ED33}" dt="2022-11-08T19:30:17.963" v="772" actId="20577"/>
        <pc:sldMkLst>
          <pc:docMk/>
          <pc:sldMk cId="120561406" sldId="286"/>
        </pc:sldMkLst>
        <pc:spChg chg="mod">
          <ac:chgData name="Samara Dominik" userId="2d8e453d-8896-40c4-ab18-261d620160a4" providerId="ADAL" clId="{7481A9C0-AA21-42AC-BDC8-25EF84E2ED33}" dt="2022-11-08T19:30:17.963" v="772" actId="20577"/>
          <ac:spMkLst>
            <pc:docMk/>
            <pc:sldMk cId="120561406" sldId="286"/>
            <ac:spMk id="2" creationId="{7C8A3528-AB3D-9EF7-C0A3-F10B5DF68C30}"/>
          </ac:spMkLst>
        </pc:spChg>
      </pc:sldChg>
      <pc:sldChg chg="addSp modSp mod">
        <pc:chgData name="Samara Dominik" userId="2d8e453d-8896-40c4-ab18-261d620160a4" providerId="ADAL" clId="{7481A9C0-AA21-42AC-BDC8-25EF84E2ED33}" dt="2022-11-08T19:30:20.835" v="775" actId="20577"/>
        <pc:sldMkLst>
          <pc:docMk/>
          <pc:sldMk cId="3816310389" sldId="287"/>
        </pc:sldMkLst>
        <pc:spChg chg="mod">
          <ac:chgData name="Samara Dominik" userId="2d8e453d-8896-40c4-ab18-261d620160a4" providerId="ADAL" clId="{7481A9C0-AA21-42AC-BDC8-25EF84E2ED33}" dt="2022-11-08T19:30:20.835" v="775" actId="20577"/>
          <ac:spMkLst>
            <pc:docMk/>
            <pc:sldMk cId="3816310389" sldId="287"/>
            <ac:spMk id="2" creationId="{7C8A3528-AB3D-9EF7-C0A3-F10B5DF68C30}"/>
          </ac:spMkLst>
        </pc:spChg>
        <pc:spChg chg="add mod">
          <ac:chgData name="Samara Dominik" userId="2d8e453d-8896-40c4-ab18-261d620160a4" providerId="ADAL" clId="{7481A9C0-AA21-42AC-BDC8-25EF84E2ED33}" dt="2022-11-08T18:59:40.250" v="7" actId="164"/>
          <ac:spMkLst>
            <pc:docMk/>
            <pc:sldMk cId="3816310389" sldId="287"/>
            <ac:spMk id="4" creationId="{1073CCFD-6D2A-89BA-8806-E1B690B43A2E}"/>
          </ac:spMkLst>
        </pc:spChg>
        <pc:spChg chg="add mod">
          <ac:chgData name="Samara Dominik" userId="2d8e453d-8896-40c4-ab18-261d620160a4" providerId="ADAL" clId="{7481A9C0-AA21-42AC-BDC8-25EF84E2ED33}" dt="2022-11-08T18:59:40.250" v="7" actId="164"/>
          <ac:spMkLst>
            <pc:docMk/>
            <pc:sldMk cId="3816310389" sldId="287"/>
            <ac:spMk id="5" creationId="{7D456BEE-F512-1A67-65CE-E9753FF0B6F1}"/>
          </ac:spMkLst>
        </pc:spChg>
        <pc:grpChg chg="add mod">
          <ac:chgData name="Samara Dominik" userId="2d8e453d-8896-40c4-ab18-261d620160a4" providerId="ADAL" clId="{7481A9C0-AA21-42AC-BDC8-25EF84E2ED33}" dt="2022-11-08T18:59:40.250" v="7" actId="164"/>
          <ac:grpSpMkLst>
            <pc:docMk/>
            <pc:sldMk cId="3816310389" sldId="287"/>
            <ac:grpSpMk id="3" creationId="{D5410EFD-2DC8-6DBF-5DBB-943DECC3F3DF}"/>
          </ac:grpSpMkLst>
        </pc:grpChg>
        <pc:grpChg chg="add mod">
          <ac:chgData name="Samara Dominik" userId="2d8e453d-8896-40c4-ab18-261d620160a4" providerId="ADAL" clId="{7481A9C0-AA21-42AC-BDC8-25EF84E2ED33}" dt="2022-11-08T18:59:40.250" v="7" actId="164"/>
          <ac:grpSpMkLst>
            <pc:docMk/>
            <pc:sldMk cId="3816310389" sldId="287"/>
            <ac:grpSpMk id="6" creationId="{E8FFA8EF-C9B7-DFB8-0900-88D21FF0AACC}"/>
          </ac:grpSpMkLst>
        </pc:grpChg>
        <pc:picChg chg="mod">
          <ac:chgData name="Samara Dominik" userId="2d8e453d-8896-40c4-ab18-261d620160a4" providerId="ADAL" clId="{7481A9C0-AA21-42AC-BDC8-25EF84E2ED33}" dt="2022-11-08T18:57:31.133" v="0" actId="164"/>
          <ac:picMkLst>
            <pc:docMk/>
            <pc:sldMk cId="3816310389" sldId="287"/>
            <ac:picMk id="8" creationId="{8371A956-A5FB-6C42-D1AC-48C81170E688}"/>
          </ac:picMkLst>
        </pc:picChg>
        <pc:picChg chg="mod">
          <ac:chgData name="Samara Dominik" userId="2d8e453d-8896-40c4-ab18-261d620160a4" providerId="ADAL" clId="{7481A9C0-AA21-42AC-BDC8-25EF84E2ED33}" dt="2022-11-08T18:57:31.133" v="0" actId="164"/>
          <ac:picMkLst>
            <pc:docMk/>
            <pc:sldMk cId="3816310389" sldId="287"/>
            <ac:picMk id="9" creationId="{E0B1FE1C-BAE9-388A-B77D-66D58898CB51}"/>
          </ac:picMkLst>
        </pc:picChg>
      </pc:sldChg>
      <pc:sldChg chg="addSp modSp mod">
        <pc:chgData name="Samara Dominik" userId="2d8e453d-8896-40c4-ab18-261d620160a4" providerId="ADAL" clId="{7481A9C0-AA21-42AC-BDC8-25EF84E2ED33}" dt="2022-11-08T19:30:24.715" v="778" actId="20577"/>
        <pc:sldMkLst>
          <pc:docMk/>
          <pc:sldMk cId="1501210768" sldId="288"/>
        </pc:sldMkLst>
        <pc:spChg chg="mod">
          <ac:chgData name="Samara Dominik" userId="2d8e453d-8896-40c4-ab18-261d620160a4" providerId="ADAL" clId="{7481A9C0-AA21-42AC-BDC8-25EF84E2ED33}" dt="2022-11-08T19:30:24.715" v="778" actId="20577"/>
          <ac:spMkLst>
            <pc:docMk/>
            <pc:sldMk cId="1501210768" sldId="288"/>
            <ac:spMk id="2" creationId="{7C8A3528-AB3D-9EF7-C0A3-F10B5DF68C30}"/>
          </ac:spMkLst>
        </pc:spChg>
        <pc:spChg chg="mod">
          <ac:chgData name="Samara Dominik" userId="2d8e453d-8896-40c4-ab18-261d620160a4" providerId="ADAL" clId="{7481A9C0-AA21-42AC-BDC8-25EF84E2ED33}" dt="2022-11-08T19:20:55.322" v="477" actId="20577"/>
          <ac:spMkLst>
            <pc:docMk/>
            <pc:sldMk cId="1501210768" sldId="288"/>
            <ac:spMk id="3" creationId="{98E44E90-2FFB-3CBE-7985-5146E55AE85E}"/>
          </ac:spMkLst>
        </pc:spChg>
        <pc:spChg chg="add mod">
          <ac:chgData name="Samara Dominik" userId="2d8e453d-8896-40c4-ab18-261d620160a4" providerId="ADAL" clId="{7481A9C0-AA21-42AC-BDC8-25EF84E2ED33}" dt="2022-11-08T19:21:05.902" v="479" actId="1076"/>
          <ac:spMkLst>
            <pc:docMk/>
            <pc:sldMk cId="1501210768" sldId="288"/>
            <ac:spMk id="4" creationId="{8AEB5235-ABA6-4046-23B7-1DF70683BA6C}"/>
          </ac:spMkLst>
        </pc:spChg>
      </pc:sldChg>
      <pc:sldChg chg="addSp delSp modSp add mod">
        <pc:chgData name="Samara Dominik" userId="2d8e453d-8896-40c4-ab18-261d620160a4" providerId="ADAL" clId="{7481A9C0-AA21-42AC-BDC8-25EF84E2ED33}" dt="2022-11-08T19:40:54.537" v="1140" actId="1076"/>
        <pc:sldMkLst>
          <pc:docMk/>
          <pc:sldMk cId="3775286786" sldId="289"/>
        </pc:sldMkLst>
        <pc:spChg chg="mod">
          <ac:chgData name="Samara Dominik" userId="2d8e453d-8896-40c4-ab18-261d620160a4" providerId="ADAL" clId="{7481A9C0-AA21-42AC-BDC8-25EF84E2ED33}" dt="2022-11-08T19:30:28.764" v="781" actId="20577"/>
          <ac:spMkLst>
            <pc:docMk/>
            <pc:sldMk cId="3775286786" sldId="289"/>
            <ac:spMk id="2" creationId="{7C8A3528-AB3D-9EF7-C0A3-F10B5DF68C30}"/>
          </ac:spMkLst>
        </pc:spChg>
        <pc:spChg chg="del mod">
          <ac:chgData name="Samara Dominik" userId="2d8e453d-8896-40c4-ab18-261d620160a4" providerId="ADAL" clId="{7481A9C0-AA21-42AC-BDC8-25EF84E2ED33}" dt="2022-11-08T19:22:03.400" v="483" actId="1032"/>
          <ac:spMkLst>
            <pc:docMk/>
            <pc:sldMk cId="3775286786" sldId="289"/>
            <ac:spMk id="3" creationId="{98E44E90-2FFB-3CBE-7985-5146E55AE85E}"/>
          </ac:spMkLst>
        </pc:spChg>
        <pc:spChg chg="del">
          <ac:chgData name="Samara Dominik" userId="2d8e453d-8896-40c4-ab18-261d620160a4" providerId="ADAL" clId="{7481A9C0-AA21-42AC-BDC8-25EF84E2ED33}" dt="2022-11-08T19:21:21.330" v="482" actId="478"/>
          <ac:spMkLst>
            <pc:docMk/>
            <pc:sldMk cId="3775286786" sldId="289"/>
            <ac:spMk id="4" creationId="{8AEB5235-ABA6-4046-23B7-1DF70683BA6C}"/>
          </ac:spMkLst>
        </pc:spChg>
        <pc:spChg chg="add mod">
          <ac:chgData name="Samara Dominik" userId="2d8e453d-8896-40c4-ab18-261d620160a4" providerId="ADAL" clId="{7481A9C0-AA21-42AC-BDC8-25EF84E2ED33}" dt="2022-11-08T19:31:48.006" v="848" actId="1036"/>
          <ac:spMkLst>
            <pc:docMk/>
            <pc:sldMk cId="3775286786" sldId="289"/>
            <ac:spMk id="7" creationId="{A493D1EB-1E44-A510-8E72-554E2F2B6C6F}"/>
          </ac:spMkLst>
        </pc:spChg>
        <pc:spChg chg="add mod">
          <ac:chgData name="Samara Dominik" userId="2d8e453d-8896-40c4-ab18-261d620160a4" providerId="ADAL" clId="{7481A9C0-AA21-42AC-BDC8-25EF84E2ED33}" dt="2022-11-08T19:31:48.006" v="848" actId="1036"/>
          <ac:spMkLst>
            <pc:docMk/>
            <pc:sldMk cId="3775286786" sldId="289"/>
            <ac:spMk id="8" creationId="{B60E7B7A-D36D-FE2A-83ED-6C05E6F05815}"/>
          </ac:spMkLst>
        </pc:spChg>
        <pc:spChg chg="add mod">
          <ac:chgData name="Samara Dominik" userId="2d8e453d-8896-40c4-ab18-261d620160a4" providerId="ADAL" clId="{7481A9C0-AA21-42AC-BDC8-25EF84E2ED33}" dt="2022-11-08T19:31:53.477" v="849" actId="1076"/>
          <ac:spMkLst>
            <pc:docMk/>
            <pc:sldMk cId="3775286786" sldId="289"/>
            <ac:spMk id="9" creationId="{C2A2FDB8-0AAC-5C44-55C6-67B8F4C8A194}"/>
          </ac:spMkLst>
        </pc:spChg>
        <pc:spChg chg="add mod">
          <ac:chgData name="Samara Dominik" userId="2d8e453d-8896-40c4-ab18-261d620160a4" providerId="ADAL" clId="{7481A9C0-AA21-42AC-BDC8-25EF84E2ED33}" dt="2022-11-08T19:32:00.067" v="856" actId="1037"/>
          <ac:spMkLst>
            <pc:docMk/>
            <pc:sldMk cId="3775286786" sldId="289"/>
            <ac:spMk id="10" creationId="{4A885768-B778-68DF-070E-B281FCD724D5}"/>
          </ac:spMkLst>
        </pc:spChg>
        <pc:spChg chg="add del mod">
          <ac:chgData name="Samara Dominik" userId="2d8e453d-8896-40c4-ab18-261d620160a4" providerId="ADAL" clId="{7481A9C0-AA21-42AC-BDC8-25EF84E2ED33}" dt="2022-11-08T19:34:59.901" v="967" actId="1076"/>
          <ac:spMkLst>
            <pc:docMk/>
            <pc:sldMk cId="3775286786" sldId="289"/>
            <ac:spMk id="11" creationId="{29FF5B3C-0B59-95DB-A28D-EA3B3E98BFDB}"/>
          </ac:spMkLst>
        </pc:spChg>
        <pc:spChg chg="add del mod">
          <ac:chgData name="Samara Dominik" userId="2d8e453d-8896-40c4-ab18-261d620160a4" providerId="ADAL" clId="{7481A9C0-AA21-42AC-BDC8-25EF84E2ED33}" dt="2022-11-08T19:34:30.903" v="960" actId="11529"/>
          <ac:spMkLst>
            <pc:docMk/>
            <pc:sldMk cId="3775286786" sldId="289"/>
            <ac:spMk id="12" creationId="{5A89B7B7-D2FE-FC59-58D6-1763B9283F21}"/>
          </ac:spMkLst>
        </pc:spChg>
        <pc:spChg chg="add mod">
          <ac:chgData name="Samara Dominik" userId="2d8e453d-8896-40c4-ab18-261d620160a4" providerId="ADAL" clId="{7481A9C0-AA21-42AC-BDC8-25EF84E2ED33}" dt="2022-11-08T19:39:45.703" v="1114" actId="20577"/>
          <ac:spMkLst>
            <pc:docMk/>
            <pc:sldMk cId="3775286786" sldId="289"/>
            <ac:spMk id="13" creationId="{0D39EBE6-E199-1A9C-7A43-C671519C85D0}"/>
          </ac:spMkLst>
        </pc:spChg>
        <pc:spChg chg="add mod">
          <ac:chgData name="Samara Dominik" userId="2d8e453d-8896-40c4-ab18-261d620160a4" providerId="ADAL" clId="{7481A9C0-AA21-42AC-BDC8-25EF84E2ED33}" dt="2022-11-08T19:40:03.902" v="1118" actId="14100"/>
          <ac:spMkLst>
            <pc:docMk/>
            <pc:sldMk cId="3775286786" sldId="289"/>
            <ac:spMk id="14" creationId="{41BEDD91-465F-BCFA-E137-18D891746AE8}"/>
          </ac:spMkLst>
        </pc:spChg>
        <pc:spChg chg="add mod">
          <ac:chgData name="Samara Dominik" userId="2d8e453d-8896-40c4-ab18-261d620160a4" providerId="ADAL" clId="{7481A9C0-AA21-42AC-BDC8-25EF84E2ED33}" dt="2022-11-08T19:40:13.192" v="1122" actId="1076"/>
          <ac:spMkLst>
            <pc:docMk/>
            <pc:sldMk cId="3775286786" sldId="289"/>
            <ac:spMk id="15" creationId="{A3F5AB61-4299-4D27-DB3B-2C3DB60D1C1F}"/>
          </ac:spMkLst>
        </pc:spChg>
        <pc:spChg chg="add del mod">
          <ac:chgData name="Samara Dominik" userId="2d8e453d-8896-40c4-ab18-261d620160a4" providerId="ADAL" clId="{7481A9C0-AA21-42AC-BDC8-25EF84E2ED33}" dt="2022-11-08T19:40:21.374" v="1128" actId="478"/>
          <ac:spMkLst>
            <pc:docMk/>
            <pc:sldMk cId="3775286786" sldId="289"/>
            <ac:spMk id="16" creationId="{9DE45CA5-61D8-5628-48C4-81CDF67B2718}"/>
          </ac:spMkLst>
        </pc:spChg>
        <pc:spChg chg="add mod">
          <ac:chgData name="Samara Dominik" userId="2d8e453d-8896-40c4-ab18-261d620160a4" providerId="ADAL" clId="{7481A9C0-AA21-42AC-BDC8-25EF84E2ED33}" dt="2022-11-08T19:40:33.252" v="1131" actId="1076"/>
          <ac:spMkLst>
            <pc:docMk/>
            <pc:sldMk cId="3775286786" sldId="289"/>
            <ac:spMk id="17" creationId="{2C58EECC-5C64-0F26-0EFF-BB01CA2FCFDA}"/>
          </ac:spMkLst>
        </pc:spChg>
        <pc:spChg chg="add mod">
          <ac:chgData name="Samara Dominik" userId="2d8e453d-8896-40c4-ab18-261d620160a4" providerId="ADAL" clId="{7481A9C0-AA21-42AC-BDC8-25EF84E2ED33}" dt="2022-11-08T19:40:40.922" v="1135" actId="1076"/>
          <ac:spMkLst>
            <pc:docMk/>
            <pc:sldMk cId="3775286786" sldId="289"/>
            <ac:spMk id="18" creationId="{F8221F62-A2BC-97DE-A51D-94B790B694FB}"/>
          </ac:spMkLst>
        </pc:spChg>
        <pc:spChg chg="add mod">
          <ac:chgData name="Samara Dominik" userId="2d8e453d-8896-40c4-ab18-261d620160a4" providerId="ADAL" clId="{7481A9C0-AA21-42AC-BDC8-25EF84E2ED33}" dt="2022-11-08T19:40:54.537" v="1140" actId="1076"/>
          <ac:spMkLst>
            <pc:docMk/>
            <pc:sldMk cId="3775286786" sldId="289"/>
            <ac:spMk id="19" creationId="{F18AD1D6-1775-8045-984A-E2944B82FDA8}"/>
          </ac:spMkLst>
        </pc:spChg>
        <pc:graphicFrameChg chg="add mod modGraphic">
          <ac:chgData name="Samara Dominik" userId="2d8e453d-8896-40c4-ab18-261d620160a4" providerId="ADAL" clId="{7481A9C0-AA21-42AC-BDC8-25EF84E2ED33}" dt="2022-11-08T19:31:48.006" v="848" actId="1036"/>
          <ac:graphicFrameMkLst>
            <pc:docMk/>
            <pc:sldMk cId="3775286786" sldId="289"/>
            <ac:graphicFrameMk id="5" creationId="{10AA07DC-9891-50D8-E23D-0A761E89C7E7}"/>
          </ac:graphicFrameMkLst>
        </pc:graphicFrameChg>
        <pc:graphicFrameChg chg="add mod modGraphic">
          <ac:chgData name="Samara Dominik" userId="2d8e453d-8896-40c4-ab18-261d620160a4" providerId="ADAL" clId="{7481A9C0-AA21-42AC-BDC8-25EF84E2ED33}" dt="2022-11-08T19:31:48.006" v="848" actId="1036"/>
          <ac:graphicFrameMkLst>
            <pc:docMk/>
            <pc:sldMk cId="3775286786" sldId="289"/>
            <ac:graphicFrameMk id="6" creationId="{D7E964EE-F5C1-B1EA-21FC-1F7E0711FAFC}"/>
          </ac:graphicFrameMkLst>
        </pc:graphicFrameChg>
      </pc:sldChg>
      <pc:sldChg chg="addSp delSp modSp add mod">
        <pc:chgData name="Samara Dominik" userId="2d8e453d-8896-40c4-ab18-261d620160a4" providerId="ADAL" clId="{7481A9C0-AA21-42AC-BDC8-25EF84E2ED33}" dt="2022-11-08T20:00:53.027" v="1428" actId="164"/>
        <pc:sldMkLst>
          <pc:docMk/>
          <pc:sldMk cId="2477480722" sldId="290"/>
        </pc:sldMkLst>
        <pc:spChg chg="mod">
          <ac:chgData name="Samara Dominik" userId="2d8e453d-8896-40c4-ab18-261d620160a4" providerId="ADAL" clId="{7481A9C0-AA21-42AC-BDC8-25EF84E2ED33}" dt="2022-11-08T19:46:15.998" v="1166" actId="20577"/>
          <ac:spMkLst>
            <pc:docMk/>
            <pc:sldMk cId="2477480722" sldId="290"/>
            <ac:spMk id="2" creationId="{CCF748F7-B526-8B3F-7BEE-DCEFEFFB5C7E}"/>
          </ac:spMkLst>
        </pc:spChg>
        <pc:spChg chg="add del mod">
          <ac:chgData name="Samara Dominik" userId="2d8e453d-8896-40c4-ab18-261d620160a4" providerId="ADAL" clId="{7481A9C0-AA21-42AC-BDC8-25EF84E2ED33}" dt="2022-11-08T19:48:47.630" v="1187" actId="478"/>
          <ac:spMkLst>
            <pc:docMk/>
            <pc:sldMk cId="2477480722" sldId="290"/>
            <ac:spMk id="5" creationId="{4B81BB07-D3BD-1774-0741-1F1DBA0D9634}"/>
          </ac:spMkLst>
        </pc:spChg>
        <pc:spChg chg="add mod">
          <ac:chgData name="Samara Dominik" userId="2d8e453d-8896-40c4-ab18-261d620160a4" providerId="ADAL" clId="{7481A9C0-AA21-42AC-BDC8-25EF84E2ED33}" dt="2022-11-08T20:00:35.209" v="1427" actId="164"/>
          <ac:spMkLst>
            <pc:docMk/>
            <pc:sldMk cId="2477480722" sldId="290"/>
            <ac:spMk id="6" creationId="{41F8C8FC-BBCD-0020-F824-CC716B97C7BB}"/>
          </ac:spMkLst>
        </pc:spChg>
        <pc:spChg chg="add mod">
          <ac:chgData name="Samara Dominik" userId="2d8e453d-8896-40c4-ab18-261d620160a4" providerId="ADAL" clId="{7481A9C0-AA21-42AC-BDC8-25EF84E2ED33}" dt="2022-11-08T20:00:35.209" v="1427" actId="164"/>
          <ac:spMkLst>
            <pc:docMk/>
            <pc:sldMk cId="2477480722" sldId="290"/>
            <ac:spMk id="7" creationId="{E12200EF-CD24-00ED-0CFE-4D4248F11C23}"/>
          </ac:spMkLst>
        </pc:spChg>
        <pc:spChg chg="add del mod">
          <ac:chgData name="Samara Dominik" userId="2d8e453d-8896-40c4-ab18-261d620160a4" providerId="ADAL" clId="{7481A9C0-AA21-42AC-BDC8-25EF84E2ED33}" dt="2022-11-08T19:48:47.631" v="1189"/>
          <ac:spMkLst>
            <pc:docMk/>
            <pc:sldMk cId="2477480722" sldId="290"/>
            <ac:spMk id="8" creationId="{F956C6DC-3BF2-11F1-65E6-724A88F3F035}"/>
          </ac:spMkLst>
        </pc:spChg>
        <pc:spChg chg="add mod">
          <ac:chgData name="Samara Dominik" userId="2d8e453d-8896-40c4-ab18-261d620160a4" providerId="ADAL" clId="{7481A9C0-AA21-42AC-BDC8-25EF84E2ED33}" dt="2022-11-08T20:00:53.027" v="1428" actId="164"/>
          <ac:spMkLst>
            <pc:docMk/>
            <pc:sldMk cId="2477480722" sldId="290"/>
            <ac:spMk id="9" creationId="{535CC04D-2E61-BD1D-3841-0E6E338BC5CB}"/>
          </ac:spMkLst>
        </pc:spChg>
        <pc:spChg chg="add mod">
          <ac:chgData name="Samara Dominik" userId="2d8e453d-8896-40c4-ab18-261d620160a4" providerId="ADAL" clId="{7481A9C0-AA21-42AC-BDC8-25EF84E2ED33}" dt="2022-11-08T20:00:35.209" v="1427" actId="164"/>
          <ac:spMkLst>
            <pc:docMk/>
            <pc:sldMk cId="2477480722" sldId="290"/>
            <ac:spMk id="10" creationId="{B40CEE21-4E22-0806-7923-D92E92E5F4C0}"/>
          </ac:spMkLst>
        </pc:spChg>
        <pc:spChg chg="add mod">
          <ac:chgData name="Samara Dominik" userId="2d8e453d-8896-40c4-ab18-261d620160a4" providerId="ADAL" clId="{7481A9C0-AA21-42AC-BDC8-25EF84E2ED33}" dt="2022-11-08T20:00:35.209" v="1427" actId="164"/>
          <ac:spMkLst>
            <pc:docMk/>
            <pc:sldMk cId="2477480722" sldId="290"/>
            <ac:spMk id="11" creationId="{98D2069E-AD3A-9B41-1C97-F9B69CED0B49}"/>
          </ac:spMkLst>
        </pc:spChg>
        <pc:spChg chg="add mod">
          <ac:chgData name="Samara Dominik" userId="2d8e453d-8896-40c4-ab18-261d620160a4" providerId="ADAL" clId="{7481A9C0-AA21-42AC-BDC8-25EF84E2ED33}" dt="2022-11-08T20:00:35.209" v="1427" actId="164"/>
          <ac:spMkLst>
            <pc:docMk/>
            <pc:sldMk cId="2477480722" sldId="290"/>
            <ac:spMk id="12" creationId="{7E08F9BE-E232-73E2-4DE2-B8537B78E40D}"/>
          </ac:spMkLst>
        </pc:spChg>
        <pc:spChg chg="add del mod">
          <ac:chgData name="Samara Dominik" userId="2d8e453d-8896-40c4-ab18-261d620160a4" providerId="ADAL" clId="{7481A9C0-AA21-42AC-BDC8-25EF84E2ED33}" dt="2022-11-08T19:53:44.482" v="1293" actId="478"/>
          <ac:spMkLst>
            <pc:docMk/>
            <pc:sldMk cId="2477480722" sldId="290"/>
            <ac:spMk id="13" creationId="{9E7B8241-76BC-03E7-2348-EBC7B7D770A1}"/>
          </ac:spMkLst>
        </pc:spChg>
        <pc:spChg chg="add mod ord">
          <ac:chgData name="Samara Dominik" userId="2d8e453d-8896-40c4-ab18-261d620160a4" providerId="ADAL" clId="{7481A9C0-AA21-42AC-BDC8-25EF84E2ED33}" dt="2022-11-08T20:00:35.209" v="1427" actId="164"/>
          <ac:spMkLst>
            <pc:docMk/>
            <pc:sldMk cId="2477480722" sldId="290"/>
            <ac:spMk id="14" creationId="{5F2D7E00-AE3F-0B62-C0B1-28353CA4C00A}"/>
          </ac:spMkLst>
        </pc:spChg>
        <pc:spChg chg="add del mod">
          <ac:chgData name="Samara Dominik" userId="2d8e453d-8896-40c4-ab18-261d620160a4" providerId="ADAL" clId="{7481A9C0-AA21-42AC-BDC8-25EF84E2ED33}" dt="2022-11-08T19:55:25.296" v="1305"/>
          <ac:spMkLst>
            <pc:docMk/>
            <pc:sldMk cId="2477480722" sldId="290"/>
            <ac:spMk id="15" creationId="{1B90E31D-298A-0FB1-E34B-13D6B2EB6D5D}"/>
          </ac:spMkLst>
        </pc:spChg>
        <pc:spChg chg="add mod ord">
          <ac:chgData name="Samara Dominik" userId="2d8e453d-8896-40c4-ab18-261d620160a4" providerId="ADAL" clId="{7481A9C0-AA21-42AC-BDC8-25EF84E2ED33}" dt="2022-11-08T20:00:35.209" v="1427" actId="164"/>
          <ac:spMkLst>
            <pc:docMk/>
            <pc:sldMk cId="2477480722" sldId="290"/>
            <ac:spMk id="16" creationId="{22B467CF-964F-2A5D-EE02-5CB5F9A44835}"/>
          </ac:spMkLst>
        </pc:spChg>
        <pc:spChg chg="add mod">
          <ac:chgData name="Samara Dominik" userId="2d8e453d-8896-40c4-ab18-261d620160a4" providerId="ADAL" clId="{7481A9C0-AA21-42AC-BDC8-25EF84E2ED33}" dt="2022-11-08T20:00:35.209" v="1427" actId="164"/>
          <ac:spMkLst>
            <pc:docMk/>
            <pc:sldMk cId="2477480722" sldId="290"/>
            <ac:spMk id="17" creationId="{1B8399F2-C69B-0DDB-82FA-AABAC878CC4E}"/>
          </ac:spMkLst>
        </pc:spChg>
        <pc:spChg chg="add mod">
          <ac:chgData name="Samara Dominik" userId="2d8e453d-8896-40c4-ab18-261d620160a4" providerId="ADAL" clId="{7481A9C0-AA21-42AC-BDC8-25EF84E2ED33}" dt="2022-11-08T20:00:35.209" v="1427" actId="164"/>
          <ac:spMkLst>
            <pc:docMk/>
            <pc:sldMk cId="2477480722" sldId="290"/>
            <ac:spMk id="18" creationId="{7CC32DD9-9687-1462-DB77-BB11759AEBA3}"/>
          </ac:spMkLst>
        </pc:spChg>
        <pc:spChg chg="add mod">
          <ac:chgData name="Samara Dominik" userId="2d8e453d-8896-40c4-ab18-261d620160a4" providerId="ADAL" clId="{7481A9C0-AA21-42AC-BDC8-25EF84E2ED33}" dt="2022-11-08T20:00:35.209" v="1427" actId="164"/>
          <ac:spMkLst>
            <pc:docMk/>
            <pc:sldMk cId="2477480722" sldId="290"/>
            <ac:spMk id="19" creationId="{42690EB0-3F8F-D1C7-40D3-DBCF420D5C2A}"/>
          </ac:spMkLst>
        </pc:spChg>
        <pc:spChg chg="add mod">
          <ac:chgData name="Samara Dominik" userId="2d8e453d-8896-40c4-ab18-261d620160a4" providerId="ADAL" clId="{7481A9C0-AA21-42AC-BDC8-25EF84E2ED33}" dt="2022-11-08T20:00:35.209" v="1427" actId="164"/>
          <ac:spMkLst>
            <pc:docMk/>
            <pc:sldMk cId="2477480722" sldId="290"/>
            <ac:spMk id="20" creationId="{CEA3892C-B0AE-4039-F530-3FB63E29BAE0}"/>
          </ac:spMkLst>
        </pc:spChg>
        <pc:spChg chg="add mod">
          <ac:chgData name="Samara Dominik" userId="2d8e453d-8896-40c4-ab18-261d620160a4" providerId="ADAL" clId="{7481A9C0-AA21-42AC-BDC8-25EF84E2ED33}" dt="2022-11-08T20:00:35.209" v="1427" actId="164"/>
          <ac:spMkLst>
            <pc:docMk/>
            <pc:sldMk cId="2477480722" sldId="290"/>
            <ac:spMk id="21" creationId="{8C346052-2EFD-F13E-9094-F652D0664677}"/>
          </ac:spMkLst>
        </pc:spChg>
        <pc:spChg chg="add mod">
          <ac:chgData name="Samara Dominik" userId="2d8e453d-8896-40c4-ab18-261d620160a4" providerId="ADAL" clId="{7481A9C0-AA21-42AC-BDC8-25EF84E2ED33}" dt="2022-11-08T20:00:35.209" v="1427" actId="164"/>
          <ac:spMkLst>
            <pc:docMk/>
            <pc:sldMk cId="2477480722" sldId="290"/>
            <ac:spMk id="22" creationId="{60733A39-2F80-3F75-F7BB-C88034B55598}"/>
          </ac:spMkLst>
        </pc:spChg>
        <pc:grpChg chg="add mod">
          <ac:chgData name="Samara Dominik" userId="2d8e453d-8896-40c4-ab18-261d620160a4" providerId="ADAL" clId="{7481A9C0-AA21-42AC-BDC8-25EF84E2ED33}" dt="2022-11-08T20:00:53.027" v="1428" actId="164"/>
          <ac:grpSpMkLst>
            <pc:docMk/>
            <pc:sldMk cId="2477480722" sldId="290"/>
            <ac:grpSpMk id="23" creationId="{60D503B6-707A-4DB7-8634-EDF5AA445970}"/>
          </ac:grpSpMkLst>
        </pc:grpChg>
        <pc:grpChg chg="add mod">
          <ac:chgData name="Samara Dominik" userId="2d8e453d-8896-40c4-ab18-261d620160a4" providerId="ADAL" clId="{7481A9C0-AA21-42AC-BDC8-25EF84E2ED33}" dt="2022-11-08T20:00:53.027" v="1428" actId="164"/>
          <ac:grpSpMkLst>
            <pc:docMk/>
            <pc:sldMk cId="2477480722" sldId="290"/>
            <ac:grpSpMk id="24" creationId="{F70417AC-0B94-E4BD-999C-63039FCAA844}"/>
          </ac:grpSpMkLst>
        </pc:grpChg>
        <pc:picChg chg="del">
          <ac:chgData name="Samara Dominik" userId="2d8e453d-8896-40c4-ab18-261d620160a4" providerId="ADAL" clId="{7481A9C0-AA21-42AC-BDC8-25EF84E2ED33}" dt="2022-11-08T19:46:08.185" v="1147" actId="478"/>
          <ac:picMkLst>
            <pc:docMk/>
            <pc:sldMk cId="2477480722" sldId="290"/>
            <ac:picMk id="4" creationId="{023BF8B3-40A1-F045-301D-B9DFDEE3044F}"/>
          </ac:picMkLst>
        </pc:picChg>
      </pc:sldChg>
      <pc:sldChg chg="addSp delSp modSp add mod">
        <pc:chgData name="Samara Dominik" userId="2d8e453d-8896-40c4-ab18-261d620160a4" providerId="ADAL" clId="{7481A9C0-AA21-42AC-BDC8-25EF84E2ED33}" dt="2022-11-08T20:02:31.986" v="1455" actId="20577"/>
        <pc:sldMkLst>
          <pc:docMk/>
          <pc:sldMk cId="2235045090" sldId="291"/>
        </pc:sldMkLst>
        <pc:spChg chg="mod">
          <ac:chgData name="Samara Dominik" userId="2d8e453d-8896-40c4-ab18-261d620160a4" providerId="ADAL" clId="{7481A9C0-AA21-42AC-BDC8-25EF84E2ED33}" dt="2022-11-08T20:02:31.986" v="1455" actId="20577"/>
          <ac:spMkLst>
            <pc:docMk/>
            <pc:sldMk cId="2235045090" sldId="291"/>
            <ac:spMk id="2" creationId="{CCF748F7-B526-8B3F-7BEE-DCEFEFFB5C7E}"/>
          </ac:spMkLst>
        </pc:spChg>
        <pc:spChg chg="del">
          <ac:chgData name="Samara Dominik" userId="2d8e453d-8896-40c4-ab18-261d620160a4" providerId="ADAL" clId="{7481A9C0-AA21-42AC-BDC8-25EF84E2ED33}" dt="2022-11-08T20:00:19.825" v="1423" actId="478"/>
          <ac:spMkLst>
            <pc:docMk/>
            <pc:sldMk cId="2235045090" sldId="291"/>
            <ac:spMk id="6" creationId="{41F8C8FC-BBCD-0020-F824-CC716B97C7BB}"/>
          </ac:spMkLst>
        </pc:spChg>
        <pc:spChg chg="del">
          <ac:chgData name="Samara Dominik" userId="2d8e453d-8896-40c4-ab18-261d620160a4" providerId="ADAL" clId="{7481A9C0-AA21-42AC-BDC8-25EF84E2ED33}" dt="2022-11-08T20:00:19.825" v="1423" actId="478"/>
          <ac:spMkLst>
            <pc:docMk/>
            <pc:sldMk cId="2235045090" sldId="291"/>
            <ac:spMk id="7" creationId="{E12200EF-CD24-00ED-0CFE-4D4248F11C23}"/>
          </ac:spMkLst>
        </pc:spChg>
        <pc:spChg chg="del">
          <ac:chgData name="Samara Dominik" userId="2d8e453d-8896-40c4-ab18-261d620160a4" providerId="ADAL" clId="{7481A9C0-AA21-42AC-BDC8-25EF84E2ED33}" dt="2022-11-08T20:00:19.825" v="1423" actId="478"/>
          <ac:spMkLst>
            <pc:docMk/>
            <pc:sldMk cId="2235045090" sldId="291"/>
            <ac:spMk id="9" creationId="{535CC04D-2E61-BD1D-3841-0E6E338BC5CB}"/>
          </ac:spMkLst>
        </pc:spChg>
        <pc:spChg chg="del">
          <ac:chgData name="Samara Dominik" userId="2d8e453d-8896-40c4-ab18-261d620160a4" providerId="ADAL" clId="{7481A9C0-AA21-42AC-BDC8-25EF84E2ED33}" dt="2022-11-08T20:00:19.825" v="1423" actId="478"/>
          <ac:spMkLst>
            <pc:docMk/>
            <pc:sldMk cId="2235045090" sldId="291"/>
            <ac:spMk id="10" creationId="{B40CEE21-4E22-0806-7923-D92E92E5F4C0}"/>
          </ac:spMkLst>
        </pc:spChg>
        <pc:spChg chg="del">
          <ac:chgData name="Samara Dominik" userId="2d8e453d-8896-40c4-ab18-261d620160a4" providerId="ADAL" clId="{7481A9C0-AA21-42AC-BDC8-25EF84E2ED33}" dt="2022-11-08T20:00:19.825" v="1423" actId="478"/>
          <ac:spMkLst>
            <pc:docMk/>
            <pc:sldMk cId="2235045090" sldId="291"/>
            <ac:spMk id="11" creationId="{98D2069E-AD3A-9B41-1C97-F9B69CED0B49}"/>
          </ac:spMkLst>
        </pc:spChg>
        <pc:spChg chg="del">
          <ac:chgData name="Samara Dominik" userId="2d8e453d-8896-40c4-ab18-261d620160a4" providerId="ADAL" clId="{7481A9C0-AA21-42AC-BDC8-25EF84E2ED33}" dt="2022-11-08T20:00:19.825" v="1423" actId="478"/>
          <ac:spMkLst>
            <pc:docMk/>
            <pc:sldMk cId="2235045090" sldId="291"/>
            <ac:spMk id="12" creationId="{7E08F9BE-E232-73E2-4DE2-B8537B78E40D}"/>
          </ac:spMkLst>
        </pc:spChg>
        <pc:spChg chg="del">
          <ac:chgData name="Samara Dominik" userId="2d8e453d-8896-40c4-ab18-261d620160a4" providerId="ADAL" clId="{7481A9C0-AA21-42AC-BDC8-25EF84E2ED33}" dt="2022-11-08T20:00:19.825" v="1423" actId="478"/>
          <ac:spMkLst>
            <pc:docMk/>
            <pc:sldMk cId="2235045090" sldId="291"/>
            <ac:spMk id="14" creationId="{5F2D7E00-AE3F-0B62-C0B1-28353CA4C00A}"/>
          </ac:spMkLst>
        </pc:spChg>
        <pc:spChg chg="del">
          <ac:chgData name="Samara Dominik" userId="2d8e453d-8896-40c4-ab18-261d620160a4" providerId="ADAL" clId="{7481A9C0-AA21-42AC-BDC8-25EF84E2ED33}" dt="2022-11-08T20:00:19.825" v="1423" actId="478"/>
          <ac:spMkLst>
            <pc:docMk/>
            <pc:sldMk cId="2235045090" sldId="291"/>
            <ac:spMk id="16" creationId="{22B467CF-964F-2A5D-EE02-5CB5F9A44835}"/>
          </ac:spMkLst>
        </pc:spChg>
        <pc:spChg chg="del">
          <ac:chgData name="Samara Dominik" userId="2d8e453d-8896-40c4-ab18-261d620160a4" providerId="ADAL" clId="{7481A9C0-AA21-42AC-BDC8-25EF84E2ED33}" dt="2022-11-08T20:00:19.825" v="1423" actId="478"/>
          <ac:spMkLst>
            <pc:docMk/>
            <pc:sldMk cId="2235045090" sldId="291"/>
            <ac:spMk id="17" creationId="{1B8399F2-C69B-0DDB-82FA-AABAC878CC4E}"/>
          </ac:spMkLst>
        </pc:spChg>
        <pc:spChg chg="del">
          <ac:chgData name="Samara Dominik" userId="2d8e453d-8896-40c4-ab18-261d620160a4" providerId="ADAL" clId="{7481A9C0-AA21-42AC-BDC8-25EF84E2ED33}" dt="2022-11-08T20:00:28.544" v="1426" actId="478"/>
          <ac:spMkLst>
            <pc:docMk/>
            <pc:sldMk cId="2235045090" sldId="291"/>
            <ac:spMk id="18" creationId="{7CC32DD9-9687-1462-DB77-BB11759AEBA3}"/>
          </ac:spMkLst>
        </pc:spChg>
        <pc:spChg chg="del">
          <ac:chgData name="Samara Dominik" userId="2d8e453d-8896-40c4-ab18-261d620160a4" providerId="ADAL" clId="{7481A9C0-AA21-42AC-BDC8-25EF84E2ED33}" dt="2022-11-08T20:00:28.544" v="1426" actId="478"/>
          <ac:spMkLst>
            <pc:docMk/>
            <pc:sldMk cId="2235045090" sldId="291"/>
            <ac:spMk id="19" creationId="{42690EB0-3F8F-D1C7-40D3-DBCF420D5C2A}"/>
          </ac:spMkLst>
        </pc:spChg>
        <pc:spChg chg="del">
          <ac:chgData name="Samara Dominik" userId="2d8e453d-8896-40c4-ab18-261d620160a4" providerId="ADAL" clId="{7481A9C0-AA21-42AC-BDC8-25EF84E2ED33}" dt="2022-11-08T20:00:28.544" v="1426" actId="478"/>
          <ac:spMkLst>
            <pc:docMk/>
            <pc:sldMk cId="2235045090" sldId="291"/>
            <ac:spMk id="20" creationId="{CEA3892C-B0AE-4039-F530-3FB63E29BAE0}"/>
          </ac:spMkLst>
        </pc:spChg>
        <pc:spChg chg="del">
          <ac:chgData name="Samara Dominik" userId="2d8e453d-8896-40c4-ab18-261d620160a4" providerId="ADAL" clId="{7481A9C0-AA21-42AC-BDC8-25EF84E2ED33}" dt="2022-11-08T20:00:28.544" v="1426" actId="478"/>
          <ac:spMkLst>
            <pc:docMk/>
            <pc:sldMk cId="2235045090" sldId="291"/>
            <ac:spMk id="21" creationId="{8C346052-2EFD-F13E-9094-F652D0664677}"/>
          </ac:spMkLst>
        </pc:spChg>
        <pc:spChg chg="del">
          <ac:chgData name="Samara Dominik" userId="2d8e453d-8896-40c4-ab18-261d620160a4" providerId="ADAL" clId="{7481A9C0-AA21-42AC-BDC8-25EF84E2ED33}" dt="2022-11-08T20:00:28.544" v="1426" actId="478"/>
          <ac:spMkLst>
            <pc:docMk/>
            <pc:sldMk cId="2235045090" sldId="291"/>
            <ac:spMk id="22" creationId="{60733A39-2F80-3F75-F7BB-C88034B55598}"/>
          </ac:spMkLst>
        </pc:spChg>
        <pc:picChg chg="add del mod">
          <ac:chgData name="Samara Dominik" userId="2d8e453d-8896-40c4-ab18-261d620160a4" providerId="ADAL" clId="{7481A9C0-AA21-42AC-BDC8-25EF84E2ED33}" dt="2022-11-08T20:01:55.185" v="1436" actId="478"/>
          <ac:picMkLst>
            <pc:docMk/>
            <pc:sldMk cId="2235045090" sldId="291"/>
            <ac:picMk id="4" creationId="{22AF3B46-D573-3486-CF45-987852A72E3D}"/>
          </ac:picMkLst>
        </pc:picChg>
        <pc:picChg chg="add mod">
          <ac:chgData name="Samara Dominik" userId="2d8e453d-8896-40c4-ab18-261d620160a4" providerId="ADAL" clId="{7481A9C0-AA21-42AC-BDC8-25EF84E2ED33}" dt="2022-11-08T20:02:25.270" v="1441" actId="1076"/>
          <ac:picMkLst>
            <pc:docMk/>
            <pc:sldMk cId="2235045090" sldId="291"/>
            <ac:picMk id="8" creationId="{F1012241-F543-EE4C-475B-39DAAD1254DD}"/>
          </ac:picMkLst>
        </pc:picChg>
      </pc:sldChg>
      <pc:sldChg chg="addSp delSp modSp add mod">
        <pc:chgData name="Samara Dominik" userId="2d8e453d-8896-40c4-ab18-261d620160a4" providerId="ADAL" clId="{7481A9C0-AA21-42AC-BDC8-25EF84E2ED33}" dt="2022-11-08T20:06:11.534" v="1490" actId="1076"/>
        <pc:sldMkLst>
          <pc:docMk/>
          <pc:sldMk cId="2045297040" sldId="292"/>
        </pc:sldMkLst>
        <pc:spChg chg="mod">
          <ac:chgData name="Samara Dominik" userId="2d8e453d-8896-40c4-ab18-261d620160a4" providerId="ADAL" clId="{7481A9C0-AA21-42AC-BDC8-25EF84E2ED33}" dt="2022-11-08T20:05:34.696" v="1480" actId="20577"/>
          <ac:spMkLst>
            <pc:docMk/>
            <pc:sldMk cId="2045297040" sldId="292"/>
            <ac:spMk id="2" creationId="{CCF748F7-B526-8B3F-7BEE-DCEFEFFB5C7E}"/>
          </ac:spMkLst>
        </pc:spChg>
        <pc:picChg chg="add mod">
          <ac:chgData name="Samara Dominik" userId="2d8e453d-8896-40c4-ab18-261d620160a4" providerId="ADAL" clId="{7481A9C0-AA21-42AC-BDC8-25EF84E2ED33}" dt="2022-11-08T20:05:39.668" v="1483" actId="1076"/>
          <ac:picMkLst>
            <pc:docMk/>
            <pc:sldMk cId="2045297040" sldId="292"/>
            <ac:picMk id="4" creationId="{0908E617-BF10-736E-8711-4021A3FBEA46}"/>
          </ac:picMkLst>
        </pc:picChg>
        <pc:picChg chg="add mod">
          <ac:chgData name="Samara Dominik" userId="2d8e453d-8896-40c4-ab18-261d620160a4" providerId="ADAL" clId="{7481A9C0-AA21-42AC-BDC8-25EF84E2ED33}" dt="2022-11-08T20:06:11.534" v="1490" actId="1076"/>
          <ac:picMkLst>
            <pc:docMk/>
            <pc:sldMk cId="2045297040" sldId="292"/>
            <ac:picMk id="6" creationId="{8A1E9BDE-B067-CF31-21CA-2AC001497526}"/>
          </ac:picMkLst>
        </pc:picChg>
        <pc:picChg chg="del">
          <ac:chgData name="Samara Dominik" userId="2d8e453d-8896-40c4-ab18-261d620160a4" providerId="ADAL" clId="{7481A9C0-AA21-42AC-BDC8-25EF84E2ED33}" dt="2022-11-08T20:05:36.672" v="1481" actId="478"/>
          <ac:picMkLst>
            <pc:docMk/>
            <pc:sldMk cId="2045297040" sldId="292"/>
            <ac:picMk id="8" creationId="{F1012241-F543-EE4C-475B-39DAAD1254DD}"/>
          </ac:picMkLst>
        </pc:picChg>
      </pc:sldChg>
      <pc:sldChg chg="addSp delSp modSp add mod">
        <pc:chgData name="Samara Dominik" userId="2d8e453d-8896-40c4-ab18-261d620160a4" providerId="ADAL" clId="{7481A9C0-AA21-42AC-BDC8-25EF84E2ED33}" dt="2022-11-08T20:14:35.682" v="1511" actId="478"/>
        <pc:sldMkLst>
          <pc:docMk/>
          <pc:sldMk cId="4090591714" sldId="293"/>
        </pc:sldMkLst>
        <pc:spChg chg="mod">
          <ac:chgData name="Samara Dominik" userId="2d8e453d-8896-40c4-ab18-261d620160a4" providerId="ADAL" clId="{7481A9C0-AA21-42AC-BDC8-25EF84E2ED33}" dt="2022-11-08T20:14:06.387" v="1506" actId="20577"/>
          <ac:spMkLst>
            <pc:docMk/>
            <pc:sldMk cId="4090591714" sldId="293"/>
            <ac:spMk id="2" creationId="{CCF748F7-B526-8B3F-7BEE-DCEFEFFB5C7E}"/>
          </ac:spMkLst>
        </pc:spChg>
        <pc:spChg chg="del mod">
          <ac:chgData name="Samara Dominik" userId="2d8e453d-8896-40c4-ab18-261d620160a4" providerId="ADAL" clId="{7481A9C0-AA21-42AC-BDC8-25EF84E2ED33}" dt="2022-11-08T20:14:30.494" v="1510" actId="478"/>
          <ac:spMkLst>
            <pc:docMk/>
            <pc:sldMk cId="4090591714" sldId="293"/>
            <ac:spMk id="6" creationId="{44AC9642-66A7-7EEB-0ABD-382918BB8A2D}"/>
          </ac:spMkLst>
        </pc:spChg>
        <pc:spChg chg="del mod topLvl">
          <ac:chgData name="Samara Dominik" userId="2d8e453d-8896-40c4-ab18-261d620160a4" providerId="ADAL" clId="{7481A9C0-AA21-42AC-BDC8-25EF84E2ED33}" dt="2022-11-08T20:14:35.682" v="1511" actId="478"/>
          <ac:spMkLst>
            <pc:docMk/>
            <pc:sldMk cId="4090591714" sldId="293"/>
            <ac:spMk id="7" creationId="{614FBEE7-3CF8-37D0-31E6-945509B76420}"/>
          </ac:spMkLst>
        </pc:spChg>
        <pc:grpChg chg="add del mod">
          <ac:chgData name="Samara Dominik" userId="2d8e453d-8896-40c4-ab18-261d620160a4" providerId="ADAL" clId="{7481A9C0-AA21-42AC-BDC8-25EF84E2ED33}" dt="2022-11-08T20:14:35.682" v="1511" actId="478"/>
          <ac:grpSpMkLst>
            <pc:docMk/>
            <pc:sldMk cId="4090591714" sldId="293"/>
            <ac:grpSpMk id="4" creationId="{D2D83D3B-567D-0B89-C4B9-D66E2905FE44}"/>
          </ac:grpSpMkLst>
        </pc:grpChg>
        <pc:grpChg chg="mod topLvl">
          <ac:chgData name="Samara Dominik" userId="2d8e453d-8896-40c4-ab18-261d620160a4" providerId="ADAL" clId="{7481A9C0-AA21-42AC-BDC8-25EF84E2ED33}" dt="2022-11-08T20:14:35.682" v="1511" actId="478"/>
          <ac:grpSpMkLst>
            <pc:docMk/>
            <pc:sldMk cId="4090591714" sldId="293"/>
            <ac:grpSpMk id="5" creationId="{7BA999E8-289F-54A7-63EF-839A6A18CA46}"/>
          </ac:grpSpMkLst>
        </pc:grpChg>
        <pc:picChg chg="add mod">
          <ac:chgData name="Samara Dominik" userId="2d8e453d-8896-40c4-ab18-261d620160a4" providerId="ADAL" clId="{7481A9C0-AA21-42AC-BDC8-25EF84E2ED33}" dt="2022-11-08T20:14:15.691" v="1508"/>
          <ac:picMkLst>
            <pc:docMk/>
            <pc:sldMk cId="4090591714" sldId="293"/>
            <ac:picMk id="3" creationId="{5DDB361F-FA69-E39C-04AC-8B1D6B5F5F9A}"/>
          </ac:picMkLst>
        </pc:picChg>
        <pc:picChg chg="del">
          <ac:chgData name="Samara Dominik" userId="2d8e453d-8896-40c4-ab18-261d620160a4" providerId="ADAL" clId="{7481A9C0-AA21-42AC-BDC8-25EF84E2ED33}" dt="2022-11-08T20:14:07.921" v="1507" actId="478"/>
          <ac:picMkLst>
            <pc:docMk/>
            <pc:sldMk cId="4090591714" sldId="293"/>
            <ac:picMk id="8" creationId="{F1012241-F543-EE4C-475B-39DAAD1254DD}"/>
          </ac:picMkLst>
        </pc:picChg>
        <pc:picChg chg="mod">
          <ac:chgData name="Samara Dominik" userId="2d8e453d-8896-40c4-ab18-261d620160a4" providerId="ADAL" clId="{7481A9C0-AA21-42AC-BDC8-25EF84E2ED33}" dt="2022-11-08T20:14:26.387" v="1509"/>
          <ac:picMkLst>
            <pc:docMk/>
            <pc:sldMk cId="4090591714" sldId="293"/>
            <ac:picMk id="9" creationId="{45B3D48A-5989-3DB1-6A84-9DA875E0B688}"/>
          </ac:picMkLst>
        </pc:picChg>
        <pc:picChg chg="mod">
          <ac:chgData name="Samara Dominik" userId="2d8e453d-8896-40c4-ab18-261d620160a4" providerId="ADAL" clId="{7481A9C0-AA21-42AC-BDC8-25EF84E2ED33}" dt="2022-11-08T20:14:26.387" v="1509"/>
          <ac:picMkLst>
            <pc:docMk/>
            <pc:sldMk cId="4090591714" sldId="293"/>
            <ac:picMk id="10" creationId="{8AFAA924-4F86-EC7D-7414-34CC93234178}"/>
          </ac:picMkLst>
        </pc:picChg>
      </pc:sldChg>
      <pc:sldChg chg="addSp delSp modSp add mod">
        <pc:chgData name="Samara Dominik" userId="2d8e453d-8896-40c4-ab18-261d620160a4" providerId="ADAL" clId="{7481A9C0-AA21-42AC-BDC8-25EF84E2ED33}" dt="2022-11-08T20:18:34.736" v="1517" actId="1076"/>
        <pc:sldMkLst>
          <pc:docMk/>
          <pc:sldMk cId="30248969" sldId="294"/>
        </pc:sldMkLst>
        <pc:spChg chg="add mod">
          <ac:chgData name="Samara Dominik" userId="2d8e453d-8896-40c4-ab18-261d620160a4" providerId="ADAL" clId="{7481A9C0-AA21-42AC-BDC8-25EF84E2ED33}" dt="2022-11-08T20:15:10.466" v="1513" actId="478"/>
          <ac:spMkLst>
            <pc:docMk/>
            <pc:sldMk cId="30248969" sldId="294"/>
            <ac:spMk id="6" creationId="{DA399937-0795-C6E7-CE12-33FE57B6B0C5}"/>
          </ac:spMkLst>
        </pc:spChg>
        <pc:picChg chg="del">
          <ac:chgData name="Samara Dominik" userId="2d8e453d-8896-40c4-ab18-261d620160a4" providerId="ADAL" clId="{7481A9C0-AA21-42AC-BDC8-25EF84E2ED33}" dt="2022-11-08T20:15:10.466" v="1513" actId="478"/>
          <ac:picMkLst>
            <pc:docMk/>
            <pc:sldMk cId="30248969" sldId="294"/>
            <ac:picMk id="3" creationId="{5DDB361F-FA69-E39C-04AC-8B1D6B5F5F9A}"/>
          </ac:picMkLst>
        </pc:picChg>
        <pc:picChg chg="add mod">
          <ac:chgData name="Samara Dominik" userId="2d8e453d-8896-40c4-ab18-261d620160a4" providerId="ADAL" clId="{7481A9C0-AA21-42AC-BDC8-25EF84E2ED33}" dt="2022-11-08T20:18:34.736" v="1517" actId="1076"/>
          <ac:picMkLst>
            <pc:docMk/>
            <pc:sldMk cId="30248969" sldId="294"/>
            <ac:picMk id="8" creationId="{899A4A11-808B-0837-BFD1-E8C6A74F15E5}"/>
          </ac:picMkLst>
        </pc:picChg>
      </pc:sldChg>
    </pc:docChg>
  </pc:docChgLst>
  <pc:docChgLst>
    <pc:chgData name="Anja Niedermeier" userId="6cee580d-58f8-49dc-8b44-9a89a2bec637" providerId="ADAL" clId="{37470523-A585-4B67-86A6-109A97E455DC}"/>
    <pc:docChg chg="undo redo custSel addSld delSld modSld sldOrd addSection modSection">
      <pc:chgData name="Anja Niedermeier" userId="6cee580d-58f8-49dc-8b44-9a89a2bec637" providerId="ADAL" clId="{37470523-A585-4B67-86A6-109A97E455DC}" dt="2022-11-08T18:11:02.489" v="2848"/>
      <pc:docMkLst>
        <pc:docMk/>
      </pc:docMkLst>
      <pc:sldChg chg="modSp mod">
        <pc:chgData name="Anja Niedermeier" userId="6cee580d-58f8-49dc-8b44-9a89a2bec637" providerId="ADAL" clId="{37470523-A585-4B67-86A6-109A97E455DC}" dt="2022-11-08T17:50:08.134" v="2192" actId="20577"/>
        <pc:sldMkLst>
          <pc:docMk/>
          <pc:sldMk cId="3833318510" sldId="260"/>
        </pc:sldMkLst>
        <pc:spChg chg="mod">
          <ac:chgData name="Anja Niedermeier" userId="6cee580d-58f8-49dc-8b44-9a89a2bec637" providerId="ADAL" clId="{37470523-A585-4B67-86A6-109A97E455DC}" dt="2022-11-08T17:49:34.910" v="2109" actId="20577"/>
          <ac:spMkLst>
            <pc:docMk/>
            <pc:sldMk cId="3833318510" sldId="260"/>
            <ac:spMk id="11" creationId="{448871F4-D021-1F9B-30D0-3B862575B421}"/>
          </ac:spMkLst>
        </pc:spChg>
        <pc:spChg chg="mod">
          <ac:chgData name="Anja Niedermeier" userId="6cee580d-58f8-49dc-8b44-9a89a2bec637" providerId="ADAL" clId="{37470523-A585-4B67-86A6-109A97E455DC}" dt="2022-11-08T17:49:41.102" v="2124" actId="20577"/>
          <ac:spMkLst>
            <pc:docMk/>
            <pc:sldMk cId="3833318510" sldId="260"/>
            <ac:spMk id="29" creationId="{96FBEE0F-FE9A-98D3-84E0-F2921AD9E8BC}"/>
          </ac:spMkLst>
        </pc:spChg>
        <pc:spChg chg="mod">
          <ac:chgData name="Anja Niedermeier" userId="6cee580d-58f8-49dc-8b44-9a89a2bec637" providerId="ADAL" clId="{37470523-A585-4B67-86A6-109A97E455DC}" dt="2022-11-08T17:49:47.530" v="2140" actId="20577"/>
          <ac:spMkLst>
            <pc:docMk/>
            <pc:sldMk cId="3833318510" sldId="260"/>
            <ac:spMk id="33" creationId="{B8F57A02-527E-A20E-34B7-234A6393E679}"/>
          </ac:spMkLst>
        </pc:spChg>
        <pc:spChg chg="mod">
          <ac:chgData name="Anja Niedermeier" userId="6cee580d-58f8-49dc-8b44-9a89a2bec637" providerId="ADAL" clId="{37470523-A585-4B67-86A6-109A97E455DC}" dt="2022-11-08T17:49:53.211" v="2156" actId="20577"/>
          <ac:spMkLst>
            <pc:docMk/>
            <pc:sldMk cId="3833318510" sldId="260"/>
            <ac:spMk id="37" creationId="{920E0F3D-AE21-B914-96FD-0F8BB468865A}"/>
          </ac:spMkLst>
        </pc:spChg>
        <pc:spChg chg="mod">
          <ac:chgData name="Anja Niedermeier" userId="6cee580d-58f8-49dc-8b44-9a89a2bec637" providerId="ADAL" clId="{37470523-A585-4B67-86A6-109A97E455DC}" dt="2022-11-08T17:49:58.348" v="2164" actId="20577"/>
          <ac:spMkLst>
            <pc:docMk/>
            <pc:sldMk cId="3833318510" sldId="260"/>
            <ac:spMk id="41" creationId="{D5D072CE-351E-7AE7-3B89-0A80E75B44C6}"/>
          </ac:spMkLst>
        </pc:spChg>
        <pc:spChg chg="mod">
          <ac:chgData name="Anja Niedermeier" userId="6cee580d-58f8-49dc-8b44-9a89a2bec637" providerId="ADAL" clId="{37470523-A585-4B67-86A6-109A97E455DC}" dt="2022-11-08T17:50:08.134" v="2192" actId="20577"/>
          <ac:spMkLst>
            <pc:docMk/>
            <pc:sldMk cId="3833318510" sldId="260"/>
            <ac:spMk id="45" creationId="{D841B38B-8AED-0C2F-8348-2E83DEE06610}"/>
          </ac:spMkLst>
        </pc:spChg>
      </pc:sldChg>
      <pc:sldChg chg="modSp mod">
        <pc:chgData name="Anja Niedermeier" userId="6cee580d-58f8-49dc-8b44-9a89a2bec637" providerId="ADAL" clId="{37470523-A585-4B67-86A6-109A97E455DC}" dt="2022-11-08T18:07:29.984" v="2641" actId="20577"/>
        <pc:sldMkLst>
          <pc:docMk/>
          <pc:sldMk cId="3182495265" sldId="261"/>
        </pc:sldMkLst>
        <pc:spChg chg="mod">
          <ac:chgData name="Anja Niedermeier" userId="6cee580d-58f8-49dc-8b44-9a89a2bec637" providerId="ADAL" clId="{37470523-A585-4B67-86A6-109A97E455DC}" dt="2022-11-08T17:50:31.008" v="2244" actId="20577"/>
          <ac:spMkLst>
            <pc:docMk/>
            <pc:sldMk cId="3182495265" sldId="261"/>
            <ac:spMk id="2" creationId="{C102F949-0DDC-AF18-A20D-14DC272AC702}"/>
          </ac:spMkLst>
        </pc:spChg>
        <pc:spChg chg="mod">
          <ac:chgData name="Anja Niedermeier" userId="6cee580d-58f8-49dc-8b44-9a89a2bec637" providerId="ADAL" clId="{37470523-A585-4B67-86A6-109A97E455DC}" dt="2022-11-08T18:07:29.984" v="2641" actId="20577"/>
          <ac:spMkLst>
            <pc:docMk/>
            <pc:sldMk cId="3182495265" sldId="261"/>
            <ac:spMk id="5" creationId="{99EE6C11-7585-3813-0043-191960536509}"/>
          </ac:spMkLst>
        </pc:spChg>
      </pc:sldChg>
      <pc:sldChg chg="addSp delSp modSp mod">
        <pc:chgData name="Anja Niedermeier" userId="6cee580d-58f8-49dc-8b44-9a89a2bec637" providerId="ADAL" clId="{37470523-A585-4B67-86A6-109A97E455DC}" dt="2022-11-08T17:59:47.438" v="2327"/>
        <pc:sldMkLst>
          <pc:docMk/>
          <pc:sldMk cId="46328923" sldId="263"/>
        </pc:sldMkLst>
        <pc:spChg chg="mod">
          <ac:chgData name="Anja Niedermeier" userId="6cee580d-58f8-49dc-8b44-9a89a2bec637" providerId="ADAL" clId="{37470523-A585-4B67-86A6-109A97E455DC}" dt="2022-11-08T17:50:43.314" v="2272" actId="20577"/>
          <ac:spMkLst>
            <pc:docMk/>
            <pc:sldMk cId="46328923" sldId="263"/>
            <ac:spMk id="2" creationId="{C102F949-0DDC-AF18-A20D-14DC272AC702}"/>
          </ac:spMkLst>
        </pc:spChg>
        <pc:spChg chg="add del">
          <ac:chgData name="Anja Niedermeier" userId="6cee580d-58f8-49dc-8b44-9a89a2bec637" providerId="ADAL" clId="{37470523-A585-4B67-86A6-109A97E455DC}" dt="2022-11-08T17:51:21.364" v="2274"/>
          <ac:spMkLst>
            <pc:docMk/>
            <pc:sldMk cId="46328923" sldId="263"/>
            <ac:spMk id="5" creationId="{9FBEB024-B8BE-7D21-685A-C4BF5B318DD7}"/>
          </ac:spMkLst>
        </pc:spChg>
        <pc:spChg chg="mod">
          <ac:chgData name="Anja Niedermeier" userId="6cee580d-58f8-49dc-8b44-9a89a2bec637" providerId="ADAL" clId="{37470523-A585-4B67-86A6-109A97E455DC}" dt="2022-11-08T17:58:56.304" v="2311" actId="20577"/>
          <ac:spMkLst>
            <pc:docMk/>
            <pc:sldMk cId="46328923" sldId="263"/>
            <ac:spMk id="6" creationId="{4C2C3262-6839-B8D0-3301-995E07246755}"/>
          </ac:spMkLst>
        </pc:spChg>
        <pc:spChg chg="mod">
          <ac:chgData name="Anja Niedermeier" userId="6cee580d-58f8-49dc-8b44-9a89a2bec637" providerId="ADAL" clId="{37470523-A585-4B67-86A6-109A97E455DC}" dt="2022-11-08T17:59:47.438" v="2327"/>
          <ac:spMkLst>
            <pc:docMk/>
            <pc:sldMk cId="46328923" sldId="263"/>
            <ac:spMk id="9" creationId="{8B7ECB66-3F36-C761-3723-22925B055A7C}"/>
          </ac:spMkLst>
        </pc:spChg>
        <pc:spChg chg="add del">
          <ac:chgData name="Anja Niedermeier" userId="6cee580d-58f8-49dc-8b44-9a89a2bec637" providerId="ADAL" clId="{37470523-A585-4B67-86A6-109A97E455DC}" dt="2022-11-08T17:51:29.450" v="2276"/>
          <ac:spMkLst>
            <pc:docMk/>
            <pc:sldMk cId="46328923" sldId="263"/>
            <ac:spMk id="10" creationId="{D16DE1AE-8811-707A-58DF-93E7D7C4B926}"/>
          </ac:spMkLst>
        </pc:spChg>
        <pc:spChg chg="add del">
          <ac:chgData name="Anja Niedermeier" userId="6cee580d-58f8-49dc-8b44-9a89a2bec637" providerId="ADAL" clId="{37470523-A585-4B67-86A6-109A97E455DC}" dt="2022-11-08T17:58:03.212" v="2280"/>
          <ac:spMkLst>
            <pc:docMk/>
            <pc:sldMk cId="46328923" sldId="263"/>
            <ac:spMk id="11" creationId="{21CE451D-38E2-84BD-4EEE-205EC1ACEF7F}"/>
          </ac:spMkLst>
        </pc:spChg>
        <pc:spChg chg="add del">
          <ac:chgData name="Anja Niedermeier" userId="6cee580d-58f8-49dc-8b44-9a89a2bec637" providerId="ADAL" clId="{37470523-A585-4B67-86A6-109A97E455DC}" dt="2022-11-08T17:59:23.553" v="2315"/>
          <ac:spMkLst>
            <pc:docMk/>
            <pc:sldMk cId="46328923" sldId="263"/>
            <ac:spMk id="12" creationId="{83AA1C5B-DB2E-607E-F5C6-99946B79F15D}"/>
          </ac:spMkLst>
        </pc:spChg>
        <pc:spChg chg="add del">
          <ac:chgData name="Anja Niedermeier" userId="6cee580d-58f8-49dc-8b44-9a89a2bec637" providerId="ADAL" clId="{37470523-A585-4B67-86A6-109A97E455DC}" dt="2022-11-08T17:59:35.790" v="2320"/>
          <ac:spMkLst>
            <pc:docMk/>
            <pc:sldMk cId="46328923" sldId="263"/>
            <ac:spMk id="13" creationId="{A43F82B1-F6EF-2662-54C5-7BA10AFE1B21}"/>
          </ac:spMkLst>
        </pc:spChg>
        <pc:spChg chg="add del">
          <ac:chgData name="Anja Niedermeier" userId="6cee580d-58f8-49dc-8b44-9a89a2bec637" providerId="ADAL" clId="{37470523-A585-4B67-86A6-109A97E455DC}" dt="2022-11-08T17:59:47.428" v="2325"/>
          <ac:spMkLst>
            <pc:docMk/>
            <pc:sldMk cId="46328923" sldId="263"/>
            <ac:spMk id="14" creationId="{208D3620-C86B-8493-4781-AF38889759CD}"/>
          </ac:spMkLst>
        </pc:spChg>
      </pc:sldChg>
      <pc:sldChg chg="modSp mod">
        <pc:chgData name="Anja Niedermeier" userId="6cee580d-58f8-49dc-8b44-9a89a2bec637" providerId="ADAL" clId="{37470523-A585-4B67-86A6-109A97E455DC}" dt="2022-11-08T18:03:28.797" v="2470" actId="20577"/>
        <pc:sldMkLst>
          <pc:docMk/>
          <pc:sldMk cId="955647905" sldId="267"/>
        </pc:sldMkLst>
        <pc:spChg chg="mod">
          <ac:chgData name="Anja Niedermeier" userId="6cee580d-58f8-49dc-8b44-9a89a2bec637" providerId="ADAL" clId="{37470523-A585-4B67-86A6-109A97E455DC}" dt="2022-11-08T18:00:16.497" v="2358" actId="20577"/>
          <ac:spMkLst>
            <pc:docMk/>
            <pc:sldMk cId="955647905" sldId="267"/>
            <ac:spMk id="2" creationId="{9BF05264-4A2E-0152-2C48-DC3D83417D9A}"/>
          </ac:spMkLst>
        </pc:spChg>
        <pc:graphicFrameChg chg="mod">
          <ac:chgData name="Anja Niedermeier" userId="6cee580d-58f8-49dc-8b44-9a89a2bec637" providerId="ADAL" clId="{37470523-A585-4B67-86A6-109A97E455DC}" dt="2022-11-08T18:03:28.797" v="2470" actId="20577"/>
          <ac:graphicFrameMkLst>
            <pc:docMk/>
            <pc:sldMk cId="955647905" sldId="267"/>
            <ac:graphicFrameMk id="4" creationId="{186CB46E-9270-2452-C19F-8DE28DD3A0D4}"/>
          </ac:graphicFrameMkLst>
        </pc:graphicFrameChg>
      </pc:sldChg>
      <pc:sldChg chg="addSp delSp modSp mod">
        <pc:chgData name="Anja Niedermeier" userId="6cee580d-58f8-49dc-8b44-9a89a2bec637" providerId="ADAL" clId="{37470523-A585-4B67-86A6-109A97E455DC}" dt="2022-11-08T17:47:13.649" v="2079" actId="732"/>
        <pc:sldMkLst>
          <pc:docMk/>
          <pc:sldMk cId="2468849283" sldId="268"/>
        </pc:sldMkLst>
        <pc:spChg chg="del">
          <ac:chgData name="Anja Niedermeier" userId="6cee580d-58f8-49dc-8b44-9a89a2bec637" providerId="ADAL" clId="{37470523-A585-4B67-86A6-109A97E455DC}" dt="2022-11-08T17:33:40.301" v="1628" actId="478"/>
          <ac:spMkLst>
            <pc:docMk/>
            <pc:sldMk cId="2468849283" sldId="268"/>
            <ac:spMk id="3" creationId="{91A603C3-8CF5-F9F0-E919-85192A709DCA}"/>
          </ac:spMkLst>
        </pc:spChg>
        <pc:spChg chg="add mod ord topLvl">
          <ac:chgData name="Anja Niedermeier" userId="6cee580d-58f8-49dc-8b44-9a89a2bec637" providerId="ADAL" clId="{37470523-A585-4B67-86A6-109A97E455DC}" dt="2022-11-08T17:46:30.694" v="2069" actId="171"/>
          <ac:spMkLst>
            <pc:docMk/>
            <pc:sldMk cId="2468849283" sldId="268"/>
            <ac:spMk id="4" creationId="{D184A763-98A6-65AA-931D-F162A81AEE9B}"/>
          </ac:spMkLst>
        </pc:spChg>
        <pc:spChg chg="add mod">
          <ac:chgData name="Anja Niedermeier" userId="6cee580d-58f8-49dc-8b44-9a89a2bec637" providerId="ADAL" clId="{37470523-A585-4B67-86A6-109A97E455DC}" dt="2022-11-08T17:40:14.878" v="1764" actId="1076"/>
          <ac:spMkLst>
            <pc:docMk/>
            <pc:sldMk cId="2468849283" sldId="268"/>
            <ac:spMk id="5" creationId="{D78CE32D-139B-08C9-34DF-DC934872E2F2}"/>
          </ac:spMkLst>
        </pc:spChg>
        <pc:spChg chg="add mod">
          <ac:chgData name="Anja Niedermeier" userId="6cee580d-58f8-49dc-8b44-9a89a2bec637" providerId="ADAL" clId="{37470523-A585-4B67-86A6-109A97E455DC}" dt="2022-11-08T17:46:56.537" v="2075" actId="1076"/>
          <ac:spMkLst>
            <pc:docMk/>
            <pc:sldMk cId="2468849283" sldId="268"/>
            <ac:spMk id="6" creationId="{D108BFB2-876D-E0E9-C03F-7CFDCD902E13}"/>
          </ac:spMkLst>
        </pc:spChg>
        <pc:grpChg chg="add del mod">
          <ac:chgData name="Anja Niedermeier" userId="6cee580d-58f8-49dc-8b44-9a89a2bec637" providerId="ADAL" clId="{37470523-A585-4B67-86A6-109A97E455DC}" dt="2022-11-08T17:46:26.944" v="2068" actId="165"/>
          <ac:grpSpMkLst>
            <pc:docMk/>
            <pc:sldMk cId="2468849283" sldId="268"/>
            <ac:grpSpMk id="8" creationId="{5ECE9580-FDF6-12E7-3811-C27F0D661E93}"/>
          </ac:grpSpMkLst>
        </pc:grpChg>
        <pc:picChg chg="add mod topLvl modCrop">
          <ac:chgData name="Anja Niedermeier" userId="6cee580d-58f8-49dc-8b44-9a89a2bec637" providerId="ADAL" clId="{37470523-A585-4B67-86A6-109A97E455DC}" dt="2022-11-08T17:47:13.649" v="2079" actId="732"/>
          <ac:picMkLst>
            <pc:docMk/>
            <pc:sldMk cId="2468849283" sldId="268"/>
            <ac:picMk id="7" creationId="{F87C9F95-0DB1-B950-5B89-9559F819E1B8}"/>
          </ac:picMkLst>
        </pc:picChg>
      </pc:sldChg>
      <pc:sldChg chg="modSp mod">
        <pc:chgData name="Anja Niedermeier" userId="6cee580d-58f8-49dc-8b44-9a89a2bec637" providerId="ADAL" clId="{37470523-A585-4B67-86A6-109A97E455DC}" dt="2022-11-08T18:09:15.427" v="2798" actId="20577"/>
        <pc:sldMkLst>
          <pc:docMk/>
          <pc:sldMk cId="1328462240" sldId="270"/>
        </pc:sldMkLst>
        <pc:spChg chg="mod">
          <ac:chgData name="Anja Niedermeier" userId="6cee580d-58f8-49dc-8b44-9a89a2bec637" providerId="ADAL" clId="{37470523-A585-4B67-86A6-109A97E455DC}" dt="2022-11-08T18:06:53.753" v="2608" actId="20577"/>
          <ac:spMkLst>
            <pc:docMk/>
            <pc:sldMk cId="1328462240" sldId="270"/>
            <ac:spMk id="7" creationId="{17308C71-68FB-9222-F31B-31B2420E60E1}"/>
          </ac:spMkLst>
        </pc:spChg>
        <pc:spChg chg="mod">
          <ac:chgData name="Anja Niedermeier" userId="6cee580d-58f8-49dc-8b44-9a89a2bec637" providerId="ADAL" clId="{37470523-A585-4B67-86A6-109A97E455DC}" dt="2022-11-08T18:07:45.255" v="2644"/>
          <ac:spMkLst>
            <pc:docMk/>
            <pc:sldMk cId="1328462240" sldId="270"/>
            <ac:spMk id="8" creationId="{466ED072-BF34-C4BE-E623-1BD9956781C3}"/>
          </ac:spMkLst>
        </pc:spChg>
        <pc:spChg chg="mod">
          <ac:chgData name="Anja Niedermeier" userId="6cee580d-58f8-49dc-8b44-9a89a2bec637" providerId="ADAL" clId="{37470523-A585-4B67-86A6-109A97E455DC}" dt="2022-11-08T18:08:13.385" v="2653" actId="20577"/>
          <ac:spMkLst>
            <pc:docMk/>
            <pc:sldMk cId="1328462240" sldId="270"/>
            <ac:spMk id="12" creationId="{D9842DF1-2DC7-9095-9480-AA22EF25DCEA}"/>
          </ac:spMkLst>
        </pc:spChg>
        <pc:spChg chg="mod">
          <ac:chgData name="Anja Niedermeier" userId="6cee580d-58f8-49dc-8b44-9a89a2bec637" providerId="ADAL" clId="{37470523-A585-4B67-86A6-109A97E455DC}" dt="2022-11-08T18:08:23.927" v="2675" actId="20577"/>
          <ac:spMkLst>
            <pc:docMk/>
            <pc:sldMk cId="1328462240" sldId="270"/>
            <ac:spMk id="16" creationId="{6C86913F-58CA-E2F9-996F-9F3B78885412}"/>
          </ac:spMkLst>
        </pc:spChg>
        <pc:spChg chg="mod">
          <ac:chgData name="Anja Niedermeier" userId="6cee580d-58f8-49dc-8b44-9a89a2bec637" providerId="ADAL" clId="{37470523-A585-4B67-86A6-109A97E455DC}" dt="2022-11-08T18:07:01.157" v="2623" actId="20577"/>
          <ac:spMkLst>
            <pc:docMk/>
            <pc:sldMk cId="1328462240" sldId="270"/>
            <ac:spMk id="21" creationId="{EBB49026-9612-D53C-80F2-EB04D823D7F2}"/>
          </ac:spMkLst>
        </pc:spChg>
        <pc:spChg chg="mod">
          <ac:chgData name="Anja Niedermeier" userId="6cee580d-58f8-49dc-8b44-9a89a2bec637" providerId="ADAL" clId="{37470523-A585-4B67-86A6-109A97E455DC}" dt="2022-11-08T18:08:37.465" v="2703" actId="20577"/>
          <ac:spMkLst>
            <pc:docMk/>
            <pc:sldMk cId="1328462240" sldId="270"/>
            <ac:spMk id="22" creationId="{8F54F647-1421-B7F9-7EE1-42955D0AF1B7}"/>
          </ac:spMkLst>
        </pc:spChg>
        <pc:spChg chg="mod">
          <ac:chgData name="Anja Niedermeier" userId="6cee580d-58f8-49dc-8b44-9a89a2bec637" providerId="ADAL" clId="{37470523-A585-4B67-86A6-109A97E455DC}" dt="2022-11-08T18:07:05.630" v="2631" actId="20577"/>
          <ac:spMkLst>
            <pc:docMk/>
            <pc:sldMk cId="1328462240" sldId="270"/>
            <ac:spMk id="27" creationId="{230B431F-177B-AEAE-50E8-336602160A67}"/>
          </ac:spMkLst>
        </pc:spChg>
        <pc:spChg chg="mod">
          <ac:chgData name="Anja Niedermeier" userId="6cee580d-58f8-49dc-8b44-9a89a2bec637" providerId="ADAL" clId="{37470523-A585-4B67-86A6-109A97E455DC}" dt="2022-11-08T18:08:57.803" v="2777" actId="20577"/>
          <ac:spMkLst>
            <pc:docMk/>
            <pc:sldMk cId="1328462240" sldId="270"/>
            <ac:spMk id="28" creationId="{0D364C2D-1C97-D8D9-7320-CB5A46941C39}"/>
          </ac:spMkLst>
        </pc:spChg>
        <pc:spChg chg="mod">
          <ac:chgData name="Anja Niedermeier" userId="6cee580d-58f8-49dc-8b44-9a89a2bec637" providerId="ADAL" clId="{37470523-A585-4B67-86A6-109A97E455DC}" dt="2022-11-08T18:07:10.109" v="2639" actId="20577"/>
          <ac:spMkLst>
            <pc:docMk/>
            <pc:sldMk cId="1328462240" sldId="270"/>
            <ac:spMk id="31" creationId="{A1D4E2D5-6C5C-937A-05EC-F1B604B13F0A}"/>
          </ac:spMkLst>
        </pc:spChg>
        <pc:spChg chg="mod">
          <ac:chgData name="Anja Niedermeier" userId="6cee580d-58f8-49dc-8b44-9a89a2bec637" providerId="ADAL" clId="{37470523-A585-4B67-86A6-109A97E455DC}" dt="2022-11-08T18:09:15.427" v="2798" actId="20577"/>
          <ac:spMkLst>
            <pc:docMk/>
            <pc:sldMk cId="1328462240" sldId="270"/>
            <ac:spMk id="32" creationId="{A7CA70E4-5EDB-4470-FF1C-FB0A7FFDC19C}"/>
          </ac:spMkLst>
        </pc:spChg>
      </pc:sldChg>
      <pc:sldChg chg="modSp mod">
        <pc:chgData name="Anja Niedermeier" userId="6cee580d-58f8-49dc-8b44-9a89a2bec637" providerId="ADAL" clId="{37470523-A585-4B67-86A6-109A97E455DC}" dt="2022-11-08T18:11:02.489" v="2848"/>
        <pc:sldMkLst>
          <pc:docMk/>
          <pc:sldMk cId="431170076" sldId="272"/>
        </pc:sldMkLst>
        <pc:spChg chg="mod">
          <ac:chgData name="Anja Niedermeier" userId="6cee580d-58f8-49dc-8b44-9a89a2bec637" providerId="ADAL" clId="{37470523-A585-4B67-86A6-109A97E455DC}" dt="2022-11-08T18:11:02.489" v="2848"/>
          <ac:spMkLst>
            <pc:docMk/>
            <pc:sldMk cId="431170076" sldId="272"/>
            <ac:spMk id="2" creationId="{CCF748F7-B526-8B3F-7BEE-DCEFEFFB5C7E}"/>
          </ac:spMkLst>
        </pc:spChg>
      </pc:sldChg>
      <pc:sldChg chg="delSp modSp mod">
        <pc:chgData name="Anja Niedermeier" userId="6cee580d-58f8-49dc-8b44-9a89a2bec637" providerId="ADAL" clId="{37470523-A585-4B67-86A6-109A97E455DC}" dt="2022-11-08T16:21:09.022" v="98" actId="20577"/>
        <pc:sldMkLst>
          <pc:docMk/>
          <pc:sldMk cId="1551745170" sldId="273"/>
        </pc:sldMkLst>
        <pc:spChg chg="mod">
          <ac:chgData name="Anja Niedermeier" userId="6cee580d-58f8-49dc-8b44-9a89a2bec637" providerId="ADAL" clId="{37470523-A585-4B67-86A6-109A97E455DC}" dt="2022-11-08T16:21:09.022" v="98" actId="20577"/>
          <ac:spMkLst>
            <pc:docMk/>
            <pc:sldMk cId="1551745170" sldId="273"/>
            <ac:spMk id="2" creationId="{DC4EA91C-7E15-2947-DD7C-CE6ADC006684}"/>
          </ac:spMkLst>
        </pc:spChg>
        <pc:spChg chg="del mod">
          <ac:chgData name="Anja Niedermeier" userId="6cee580d-58f8-49dc-8b44-9a89a2bec637" providerId="ADAL" clId="{37470523-A585-4B67-86A6-109A97E455DC}" dt="2022-11-08T16:16:42.739" v="73" actId="478"/>
          <ac:spMkLst>
            <pc:docMk/>
            <pc:sldMk cId="1551745170" sldId="273"/>
            <ac:spMk id="4" creationId="{A587A3F3-D4A7-86F1-C5B7-25A93DD82AB5}"/>
          </ac:spMkLst>
        </pc:spChg>
        <pc:picChg chg="mod">
          <ac:chgData name="Anja Niedermeier" userId="6cee580d-58f8-49dc-8b44-9a89a2bec637" providerId="ADAL" clId="{37470523-A585-4B67-86A6-109A97E455DC}" dt="2022-11-08T16:16:48.890" v="74" actId="1076"/>
          <ac:picMkLst>
            <pc:docMk/>
            <pc:sldMk cId="1551745170" sldId="273"/>
            <ac:picMk id="1026" creationId="{4824799A-33CA-41B3-0D7E-A850D32051EE}"/>
          </ac:picMkLst>
        </pc:picChg>
      </pc:sldChg>
      <pc:sldChg chg="addSp delSp modSp mod">
        <pc:chgData name="Anja Niedermeier" userId="6cee580d-58f8-49dc-8b44-9a89a2bec637" providerId="ADAL" clId="{37470523-A585-4B67-86A6-109A97E455DC}" dt="2022-11-08T17:20:43.151" v="1591" actId="20577"/>
        <pc:sldMkLst>
          <pc:docMk/>
          <pc:sldMk cId="3527862233" sldId="274"/>
        </pc:sldMkLst>
        <pc:spChg chg="mod">
          <ac:chgData name="Anja Niedermeier" userId="6cee580d-58f8-49dc-8b44-9a89a2bec637" providerId="ADAL" clId="{37470523-A585-4B67-86A6-109A97E455DC}" dt="2022-11-08T16:57:20.013" v="961" actId="20577"/>
          <ac:spMkLst>
            <pc:docMk/>
            <pc:sldMk cId="3527862233" sldId="274"/>
            <ac:spMk id="2" creationId="{DCB80581-3508-6B7C-9570-31153CEE3FAA}"/>
          </ac:spMkLst>
        </pc:spChg>
        <pc:spChg chg="del mod">
          <ac:chgData name="Anja Niedermeier" userId="6cee580d-58f8-49dc-8b44-9a89a2bec637" providerId="ADAL" clId="{37470523-A585-4B67-86A6-109A97E455DC}" dt="2022-11-08T16:56:02.472" v="913" actId="1032"/>
          <ac:spMkLst>
            <pc:docMk/>
            <pc:sldMk cId="3527862233" sldId="274"/>
            <ac:spMk id="3" creationId="{DB7290B0-BEBB-8A6A-835B-5235E8B142E9}"/>
          </ac:spMkLst>
        </pc:spChg>
        <pc:spChg chg="add del mod">
          <ac:chgData name="Anja Niedermeier" userId="6cee580d-58f8-49dc-8b44-9a89a2bec637" providerId="ADAL" clId="{37470523-A585-4B67-86A6-109A97E455DC}" dt="2022-11-08T16:56:13.969" v="915" actId="478"/>
          <ac:spMkLst>
            <pc:docMk/>
            <pc:sldMk cId="3527862233" sldId="274"/>
            <ac:spMk id="6" creationId="{81D07F7E-29FE-2BA3-6962-7EE28EACF475}"/>
          </ac:spMkLst>
        </pc:spChg>
        <pc:spChg chg="add del mod topLvl">
          <ac:chgData name="Anja Niedermeier" userId="6cee580d-58f8-49dc-8b44-9a89a2bec637" providerId="ADAL" clId="{37470523-A585-4B67-86A6-109A97E455DC}" dt="2022-11-08T17:02:41.632" v="1238" actId="478"/>
          <ac:spMkLst>
            <pc:docMk/>
            <pc:sldMk cId="3527862233" sldId="274"/>
            <ac:spMk id="8" creationId="{DB9259A1-4850-856C-8DCA-7A9FE999273A}"/>
          </ac:spMkLst>
        </pc:spChg>
        <pc:spChg chg="add del mod topLvl">
          <ac:chgData name="Anja Niedermeier" userId="6cee580d-58f8-49dc-8b44-9a89a2bec637" providerId="ADAL" clId="{37470523-A585-4B67-86A6-109A97E455DC}" dt="2022-11-08T17:04:52.269" v="1313" actId="478"/>
          <ac:spMkLst>
            <pc:docMk/>
            <pc:sldMk cId="3527862233" sldId="274"/>
            <ac:spMk id="9" creationId="{1D461B61-3088-E14A-A965-B4DFB89F60E8}"/>
          </ac:spMkLst>
        </pc:spChg>
        <pc:spChg chg="add del mod topLvl">
          <ac:chgData name="Anja Niedermeier" userId="6cee580d-58f8-49dc-8b44-9a89a2bec637" providerId="ADAL" clId="{37470523-A585-4B67-86A6-109A97E455DC}" dt="2022-11-08T17:04:52.935" v="1314" actId="478"/>
          <ac:spMkLst>
            <pc:docMk/>
            <pc:sldMk cId="3527862233" sldId="274"/>
            <ac:spMk id="10" creationId="{064A6266-30BA-0F51-3E66-DD1B675A2682}"/>
          </ac:spMkLst>
        </pc:spChg>
        <pc:spChg chg="add mod">
          <ac:chgData name="Anja Niedermeier" userId="6cee580d-58f8-49dc-8b44-9a89a2bec637" providerId="ADAL" clId="{37470523-A585-4B67-86A6-109A97E455DC}" dt="2022-11-08T17:09:06.042" v="1383" actId="20577"/>
          <ac:spMkLst>
            <pc:docMk/>
            <pc:sldMk cId="3527862233" sldId="274"/>
            <ac:spMk id="14" creationId="{2B1B4D51-84DB-DA1D-2962-4FAD741887C4}"/>
          </ac:spMkLst>
        </pc:spChg>
        <pc:spChg chg="add mod">
          <ac:chgData name="Anja Niedermeier" userId="6cee580d-58f8-49dc-8b44-9a89a2bec637" providerId="ADAL" clId="{37470523-A585-4B67-86A6-109A97E455DC}" dt="2022-11-08T17:05:29.690" v="1362" actId="1036"/>
          <ac:spMkLst>
            <pc:docMk/>
            <pc:sldMk cId="3527862233" sldId="274"/>
            <ac:spMk id="16" creationId="{491C12AB-B851-9FCB-3337-BC608F89B236}"/>
          </ac:spMkLst>
        </pc:spChg>
        <pc:spChg chg="add mod ord">
          <ac:chgData name="Anja Niedermeier" userId="6cee580d-58f8-49dc-8b44-9a89a2bec637" providerId="ADAL" clId="{37470523-A585-4B67-86A6-109A97E455DC}" dt="2022-11-08T17:05:29.690" v="1362" actId="1036"/>
          <ac:spMkLst>
            <pc:docMk/>
            <pc:sldMk cId="3527862233" sldId="274"/>
            <ac:spMk id="17" creationId="{4B141A4B-016C-8760-60A3-17B2C1855429}"/>
          </ac:spMkLst>
        </pc:spChg>
        <pc:spChg chg="add del mod">
          <ac:chgData name="Anja Niedermeier" userId="6cee580d-58f8-49dc-8b44-9a89a2bec637" providerId="ADAL" clId="{37470523-A585-4B67-86A6-109A97E455DC}" dt="2022-11-08T17:03:48.302" v="1264"/>
          <ac:spMkLst>
            <pc:docMk/>
            <pc:sldMk cId="3527862233" sldId="274"/>
            <ac:spMk id="18" creationId="{B8CCDF5A-6D71-5F18-6BBA-2C4833390417}"/>
          </ac:spMkLst>
        </pc:spChg>
        <pc:spChg chg="add del mod">
          <ac:chgData name="Anja Niedermeier" userId="6cee580d-58f8-49dc-8b44-9a89a2bec637" providerId="ADAL" clId="{37470523-A585-4B67-86A6-109A97E455DC}" dt="2022-11-08T17:03:48.302" v="1264"/>
          <ac:spMkLst>
            <pc:docMk/>
            <pc:sldMk cId="3527862233" sldId="274"/>
            <ac:spMk id="19" creationId="{5E1C554A-8C87-2115-5BB0-E2C31AA850AA}"/>
          </ac:spMkLst>
        </pc:spChg>
        <pc:spChg chg="mod ord">
          <ac:chgData name="Anja Niedermeier" userId="6cee580d-58f8-49dc-8b44-9a89a2bec637" providerId="ADAL" clId="{37470523-A585-4B67-86A6-109A97E455DC}" dt="2022-11-08T17:05:29.690" v="1362" actId="1036"/>
          <ac:spMkLst>
            <pc:docMk/>
            <pc:sldMk cId="3527862233" sldId="274"/>
            <ac:spMk id="20" creationId="{E9780E89-720D-217B-40CE-694B0F928901}"/>
          </ac:spMkLst>
        </pc:spChg>
        <pc:spChg chg="mod">
          <ac:chgData name="Anja Niedermeier" userId="6cee580d-58f8-49dc-8b44-9a89a2bec637" providerId="ADAL" clId="{37470523-A585-4B67-86A6-109A97E455DC}" dt="2022-11-08T17:16:10.448" v="1445" actId="14100"/>
          <ac:spMkLst>
            <pc:docMk/>
            <pc:sldMk cId="3527862233" sldId="274"/>
            <ac:spMk id="24" creationId="{23CA4086-0B34-30EA-1A59-C12B9D7D5AF5}"/>
          </ac:spMkLst>
        </pc:spChg>
        <pc:spChg chg="mod">
          <ac:chgData name="Anja Niedermeier" userId="6cee580d-58f8-49dc-8b44-9a89a2bec637" providerId="ADAL" clId="{37470523-A585-4B67-86A6-109A97E455DC}" dt="2022-11-08T17:16:10.448" v="1445" actId="14100"/>
          <ac:spMkLst>
            <pc:docMk/>
            <pc:sldMk cId="3527862233" sldId="274"/>
            <ac:spMk id="25" creationId="{90948D12-C89D-E44F-F80C-3A26C15B0A51}"/>
          </ac:spMkLst>
        </pc:spChg>
        <pc:spChg chg="mod">
          <ac:chgData name="Anja Niedermeier" userId="6cee580d-58f8-49dc-8b44-9a89a2bec637" providerId="ADAL" clId="{37470523-A585-4B67-86A6-109A97E455DC}" dt="2022-11-08T17:16:10.448" v="1445" actId="14100"/>
          <ac:spMkLst>
            <pc:docMk/>
            <pc:sldMk cId="3527862233" sldId="274"/>
            <ac:spMk id="27" creationId="{AFAFE16B-9F43-8989-FF15-D18D3AFD3B3B}"/>
          </ac:spMkLst>
        </pc:spChg>
        <pc:spChg chg="mod">
          <ac:chgData name="Anja Niedermeier" userId="6cee580d-58f8-49dc-8b44-9a89a2bec637" providerId="ADAL" clId="{37470523-A585-4B67-86A6-109A97E455DC}" dt="2022-11-08T17:16:10.448" v="1445" actId="14100"/>
          <ac:spMkLst>
            <pc:docMk/>
            <pc:sldMk cId="3527862233" sldId="274"/>
            <ac:spMk id="28" creationId="{543BF594-B1F9-10AC-A016-294A78B82168}"/>
          </ac:spMkLst>
        </pc:spChg>
        <pc:spChg chg="mod">
          <ac:chgData name="Anja Niedermeier" userId="6cee580d-58f8-49dc-8b44-9a89a2bec637" providerId="ADAL" clId="{37470523-A585-4B67-86A6-109A97E455DC}" dt="2022-11-08T17:19:13.079" v="1557" actId="478"/>
          <ac:spMkLst>
            <pc:docMk/>
            <pc:sldMk cId="3527862233" sldId="274"/>
            <ac:spMk id="31" creationId="{6F3B416D-6CD9-E1BB-70CD-6231E5E3DB59}"/>
          </ac:spMkLst>
        </pc:spChg>
        <pc:spChg chg="mod">
          <ac:chgData name="Anja Niedermeier" userId="6cee580d-58f8-49dc-8b44-9a89a2bec637" providerId="ADAL" clId="{37470523-A585-4B67-86A6-109A97E455DC}" dt="2022-11-08T17:19:13.079" v="1557" actId="478"/>
          <ac:spMkLst>
            <pc:docMk/>
            <pc:sldMk cId="3527862233" sldId="274"/>
            <ac:spMk id="32" creationId="{136D8D9F-682F-C0C7-7898-D3BD8F12B010}"/>
          </ac:spMkLst>
        </pc:spChg>
        <pc:spChg chg="mod">
          <ac:chgData name="Anja Niedermeier" userId="6cee580d-58f8-49dc-8b44-9a89a2bec637" providerId="ADAL" clId="{37470523-A585-4B67-86A6-109A97E455DC}" dt="2022-11-08T17:19:13.079" v="1557" actId="478"/>
          <ac:spMkLst>
            <pc:docMk/>
            <pc:sldMk cId="3527862233" sldId="274"/>
            <ac:spMk id="34" creationId="{CCFE237D-6685-309E-11DF-8F87F61F26AF}"/>
          </ac:spMkLst>
        </pc:spChg>
        <pc:spChg chg="mod">
          <ac:chgData name="Anja Niedermeier" userId="6cee580d-58f8-49dc-8b44-9a89a2bec637" providerId="ADAL" clId="{37470523-A585-4B67-86A6-109A97E455DC}" dt="2022-11-08T17:20:43.151" v="1591" actId="20577"/>
          <ac:spMkLst>
            <pc:docMk/>
            <pc:sldMk cId="3527862233" sldId="274"/>
            <ac:spMk id="35" creationId="{ECDA4A0F-BDAA-A57D-01CC-7F38CED0252B}"/>
          </ac:spMkLst>
        </pc:spChg>
        <pc:grpChg chg="add del mod">
          <ac:chgData name="Anja Niedermeier" userId="6cee580d-58f8-49dc-8b44-9a89a2bec637" providerId="ADAL" clId="{37470523-A585-4B67-86A6-109A97E455DC}" dt="2022-11-08T16:59:27.175" v="1118" actId="165"/>
          <ac:grpSpMkLst>
            <pc:docMk/>
            <pc:sldMk cId="3527862233" sldId="274"/>
            <ac:grpSpMk id="11" creationId="{4C0894CD-4E79-3624-F0B8-B57CB16E3E15}"/>
          </ac:grpSpMkLst>
        </pc:grpChg>
        <pc:grpChg chg="add del mod">
          <ac:chgData name="Anja Niedermeier" userId="6cee580d-58f8-49dc-8b44-9a89a2bec637" providerId="ADAL" clId="{37470523-A585-4B67-86A6-109A97E455DC}" dt="2022-11-08T17:00:14.223" v="1156" actId="165"/>
          <ac:grpSpMkLst>
            <pc:docMk/>
            <pc:sldMk cId="3527862233" sldId="274"/>
            <ac:grpSpMk id="12" creationId="{FDB1E7EB-8634-59B0-1D97-65FF75B21386}"/>
          </ac:grpSpMkLst>
        </pc:grpChg>
        <pc:grpChg chg="add del mod">
          <ac:chgData name="Anja Niedermeier" userId="6cee580d-58f8-49dc-8b44-9a89a2bec637" providerId="ADAL" clId="{37470523-A585-4B67-86A6-109A97E455DC}" dt="2022-11-08T17:00:28.166" v="1161" actId="165"/>
          <ac:grpSpMkLst>
            <pc:docMk/>
            <pc:sldMk cId="3527862233" sldId="274"/>
            <ac:grpSpMk id="13" creationId="{28D9F148-0E10-E7FD-7A68-806C378DA4D4}"/>
          </ac:grpSpMkLst>
        </pc:grpChg>
        <pc:grpChg chg="add mod">
          <ac:chgData name="Anja Niedermeier" userId="6cee580d-58f8-49dc-8b44-9a89a2bec637" providerId="ADAL" clId="{37470523-A585-4B67-86A6-109A97E455DC}" dt="2022-11-08T17:05:29.690" v="1362" actId="1036"/>
          <ac:grpSpMkLst>
            <pc:docMk/>
            <pc:sldMk cId="3527862233" sldId="274"/>
            <ac:grpSpMk id="21" creationId="{12B460A1-B117-67D9-C157-9FD72B972BFF}"/>
          </ac:grpSpMkLst>
        </pc:grpChg>
        <pc:grpChg chg="add mod topLvl">
          <ac:chgData name="Anja Niedermeier" userId="6cee580d-58f8-49dc-8b44-9a89a2bec637" providerId="ADAL" clId="{37470523-A585-4B67-86A6-109A97E455DC}" dt="2022-11-08T17:05:29.690" v="1362" actId="1036"/>
          <ac:grpSpMkLst>
            <pc:docMk/>
            <pc:sldMk cId="3527862233" sldId="274"/>
            <ac:grpSpMk id="22" creationId="{D35CBE57-8FAD-E61E-CFF6-C471443710C0}"/>
          </ac:grpSpMkLst>
        </pc:grpChg>
        <pc:grpChg chg="add mod topLvl">
          <ac:chgData name="Anja Niedermeier" userId="6cee580d-58f8-49dc-8b44-9a89a2bec637" providerId="ADAL" clId="{37470523-A585-4B67-86A6-109A97E455DC}" dt="2022-11-08T17:16:10.448" v="1445" actId="14100"/>
          <ac:grpSpMkLst>
            <pc:docMk/>
            <pc:sldMk cId="3527862233" sldId="274"/>
            <ac:grpSpMk id="23" creationId="{89F33761-1567-9252-24C3-5DBEFDE0B0CB}"/>
          </ac:grpSpMkLst>
        </pc:grpChg>
        <pc:grpChg chg="del mod">
          <ac:chgData name="Anja Niedermeier" userId="6cee580d-58f8-49dc-8b44-9a89a2bec637" providerId="ADAL" clId="{37470523-A585-4B67-86A6-109A97E455DC}" dt="2022-11-08T17:16:06.501" v="1442" actId="478"/>
          <ac:grpSpMkLst>
            <pc:docMk/>
            <pc:sldMk cId="3527862233" sldId="274"/>
            <ac:grpSpMk id="26" creationId="{1E7C922E-636B-C7A2-FD54-9752ECAE7157}"/>
          </ac:grpSpMkLst>
        </pc:grpChg>
        <pc:grpChg chg="add mod topLvl">
          <ac:chgData name="Anja Niedermeier" userId="6cee580d-58f8-49dc-8b44-9a89a2bec637" providerId="ADAL" clId="{37470523-A585-4B67-86A6-109A97E455DC}" dt="2022-11-08T17:19:13.079" v="1557" actId="478"/>
          <ac:grpSpMkLst>
            <pc:docMk/>
            <pc:sldMk cId="3527862233" sldId="274"/>
            <ac:grpSpMk id="30" creationId="{D1DB802C-DB9C-7538-8D1E-9EADBA720B49}"/>
          </ac:grpSpMkLst>
        </pc:grpChg>
        <pc:grpChg chg="del mod">
          <ac:chgData name="Anja Niedermeier" userId="6cee580d-58f8-49dc-8b44-9a89a2bec637" providerId="ADAL" clId="{37470523-A585-4B67-86A6-109A97E455DC}" dt="2022-11-08T17:19:13.079" v="1557" actId="478"/>
          <ac:grpSpMkLst>
            <pc:docMk/>
            <pc:sldMk cId="3527862233" sldId="274"/>
            <ac:grpSpMk id="33" creationId="{33B0E421-0662-A709-B79D-2EE3E2574528}"/>
          </ac:grpSpMkLst>
        </pc:grpChg>
        <pc:grpChg chg="add del mod">
          <ac:chgData name="Anja Niedermeier" userId="6cee580d-58f8-49dc-8b44-9a89a2bec637" providerId="ADAL" clId="{37470523-A585-4B67-86A6-109A97E455DC}" dt="2022-11-08T17:05:13.317" v="1321" actId="165"/>
          <ac:grpSpMkLst>
            <pc:docMk/>
            <pc:sldMk cId="3527862233" sldId="274"/>
            <ac:grpSpMk id="37" creationId="{AF40CFF1-C802-0A1A-B77F-7DE47A4D0F89}"/>
          </ac:grpSpMkLst>
        </pc:grpChg>
        <pc:grpChg chg="add del mod">
          <ac:chgData name="Anja Niedermeier" userId="6cee580d-58f8-49dc-8b44-9a89a2bec637" providerId="ADAL" clId="{37470523-A585-4B67-86A6-109A97E455DC}" dt="2022-11-08T17:05:27.078" v="1352" actId="165"/>
          <ac:grpSpMkLst>
            <pc:docMk/>
            <pc:sldMk cId="3527862233" sldId="274"/>
            <ac:grpSpMk id="38" creationId="{B102A0E1-B3ED-2423-75D6-ACEA19A7D682}"/>
          </ac:grpSpMkLst>
        </pc:grpChg>
        <pc:graphicFrameChg chg="add del modGraphic">
          <ac:chgData name="Anja Niedermeier" userId="6cee580d-58f8-49dc-8b44-9a89a2bec637" providerId="ADAL" clId="{37470523-A585-4B67-86A6-109A97E455DC}" dt="2022-11-08T16:56:11.616" v="914" actId="478"/>
          <ac:graphicFrameMkLst>
            <pc:docMk/>
            <pc:sldMk cId="3527862233" sldId="274"/>
            <ac:graphicFrameMk id="4" creationId="{68A4EF2A-B393-0610-6B02-EBD51CC17E8F}"/>
          </ac:graphicFrameMkLst>
        </pc:graphicFrameChg>
        <pc:graphicFrameChg chg="add del mod modGraphic">
          <ac:chgData name="Anja Niedermeier" userId="6cee580d-58f8-49dc-8b44-9a89a2bec637" providerId="ADAL" clId="{37470523-A585-4B67-86A6-109A97E455DC}" dt="2022-11-08T16:58:48.663" v="1100" actId="478"/>
          <ac:graphicFrameMkLst>
            <pc:docMk/>
            <pc:sldMk cId="3527862233" sldId="274"/>
            <ac:graphicFrameMk id="7" creationId="{EB5CE8CD-FA9C-14A5-89FE-BD03989E8504}"/>
          </ac:graphicFrameMkLst>
        </pc:graphicFrameChg>
        <pc:picChg chg="del mod">
          <ac:chgData name="Anja Niedermeier" userId="6cee580d-58f8-49dc-8b44-9a89a2bec637" providerId="ADAL" clId="{37470523-A585-4B67-86A6-109A97E455DC}" dt="2022-11-08T17:16:06.501" v="1442" actId="478"/>
          <ac:picMkLst>
            <pc:docMk/>
            <pc:sldMk cId="3527862233" sldId="274"/>
            <ac:picMk id="29" creationId="{1523C8CB-391C-58C8-6C02-D003B4341FE3}"/>
          </ac:picMkLst>
        </pc:picChg>
        <pc:picChg chg="del mod">
          <ac:chgData name="Anja Niedermeier" userId="6cee580d-58f8-49dc-8b44-9a89a2bec637" providerId="ADAL" clId="{37470523-A585-4B67-86A6-109A97E455DC}" dt="2022-11-08T17:19:13.079" v="1557" actId="478"/>
          <ac:picMkLst>
            <pc:docMk/>
            <pc:sldMk cId="3527862233" sldId="274"/>
            <ac:picMk id="36" creationId="{4DAA708D-90BF-438E-AF83-0DC49180B3EB}"/>
          </ac:picMkLst>
        </pc:picChg>
        <pc:picChg chg="add mod">
          <ac:chgData name="Anja Niedermeier" userId="6cee580d-58f8-49dc-8b44-9a89a2bec637" providerId="ADAL" clId="{37470523-A585-4B67-86A6-109A97E455DC}" dt="2022-11-08T17:05:29.690" v="1362" actId="1036"/>
          <ac:picMkLst>
            <pc:docMk/>
            <pc:sldMk cId="3527862233" sldId="274"/>
            <ac:picMk id="1026" creationId="{1F62A242-DAFD-AB71-808E-A2A1DC5F2252}"/>
          </ac:picMkLst>
        </pc:picChg>
        <pc:picChg chg="add mod">
          <ac:chgData name="Anja Niedermeier" userId="6cee580d-58f8-49dc-8b44-9a89a2bec637" providerId="ADAL" clId="{37470523-A585-4B67-86A6-109A97E455DC}" dt="2022-11-08T17:16:29.395" v="1449" actId="1076"/>
          <ac:picMkLst>
            <pc:docMk/>
            <pc:sldMk cId="3527862233" sldId="274"/>
            <ac:picMk id="1028" creationId="{44520B0B-425F-646B-C5D9-A82BA4FCAA38}"/>
          </ac:picMkLst>
        </pc:picChg>
        <pc:cxnChg chg="add del">
          <ac:chgData name="Anja Niedermeier" userId="6cee580d-58f8-49dc-8b44-9a89a2bec637" providerId="ADAL" clId="{37470523-A585-4B67-86A6-109A97E455DC}" dt="2022-11-08T17:19:01.660" v="1539" actId="478"/>
          <ac:cxnSpMkLst>
            <pc:docMk/>
            <pc:sldMk cId="3527862233" sldId="274"/>
            <ac:cxnSpMk id="40" creationId="{B304C4AA-69B4-F910-0090-14CE54038EEE}"/>
          </ac:cxnSpMkLst>
        </pc:cxnChg>
      </pc:sldChg>
      <pc:sldChg chg="modSp mod">
        <pc:chgData name="Anja Niedermeier" userId="6cee580d-58f8-49dc-8b44-9a89a2bec637" providerId="ADAL" clId="{37470523-A585-4B67-86A6-109A97E455DC}" dt="2022-11-08T18:06:45.485" v="2602" actId="20577"/>
        <pc:sldMkLst>
          <pc:docMk/>
          <pc:sldMk cId="2908739390" sldId="275"/>
        </pc:sldMkLst>
        <pc:spChg chg="mod">
          <ac:chgData name="Anja Niedermeier" userId="6cee580d-58f8-49dc-8b44-9a89a2bec637" providerId="ADAL" clId="{37470523-A585-4B67-86A6-109A97E455DC}" dt="2022-11-08T18:06:45.485" v="2602" actId="20577"/>
          <ac:spMkLst>
            <pc:docMk/>
            <pc:sldMk cId="2908739390" sldId="275"/>
            <ac:spMk id="2" creationId="{9BF05264-4A2E-0152-2C48-DC3D83417D9A}"/>
          </ac:spMkLst>
        </pc:spChg>
        <pc:graphicFrameChg chg="mod">
          <ac:chgData name="Anja Niedermeier" userId="6cee580d-58f8-49dc-8b44-9a89a2bec637" providerId="ADAL" clId="{37470523-A585-4B67-86A6-109A97E455DC}" dt="2022-11-08T18:06:17.957" v="2573" actId="20577"/>
          <ac:graphicFrameMkLst>
            <pc:docMk/>
            <pc:sldMk cId="2908739390" sldId="275"/>
            <ac:graphicFrameMk id="4" creationId="{CD95CC93-7527-B25F-EE2A-264C57899331}"/>
          </ac:graphicFrameMkLst>
        </pc:graphicFrameChg>
      </pc:sldChg>
      <pc:sldChg chg="modSp mod">
        <pc:chgData name="Anja Niedermeier" userId="6cee580d-58f8-49dc-8b44-9a89a2bec637" providerId="ADAL" clId="{37470523-A585-4B67-86A6-109A97E455DC}" dt="2022-11-08T18:10:25.646" v="2847" actId="313"/>
        <pc:sldMkLst>
          <pc:docMk/>
          <pc:sldMk cId="916305807" sldId="276"/>
        </pc:sldMkLst>
        <pc:spChg chg="mod">
          <ac:chgData name="Anja Niedermeier" userId="6cee580d-58f8-49dc-8b44-9a89a2bec637" providerId="ADAL" clId="{37470523-A585-4B67-86A6-109A97E455DC}" dt="2022-11-08T18:09:28.734" v="2810" actId="20577"/>
          <ac:spMkLst>
            <pc:docMk/>
            <pc:sldMk cId="916305807" sldId="276"/>
            <ac:spMk id="2" creationId="{7C8A3528-AB3D-9EF7-C0A3-F10B5DF68C30}"/>
          </ac:spMkLst>
        </pc:spChg>
        <pc:spChg chg="mod">
          <ac:chgData name="Anja Niedermeier" userId="6cee580d-58f8-49dc-8b44-9a89a2bec637" providerId="ADAL" clId="{37470523-A585-4B67-86A6-109A97E455DC}" dt="2022-11-08T18:10:25.646" v="2847" actId="313"/>
          <ac:spMkLst>
            <pc:docMk/>
            <pc:sldMk cId="916305807" sldId="276"/>
            <ac:spMk id="3" creationId="{98E44E90-2FFB-3CBE-7985-5146E55AE85E}"/>
          </ac:spMkLst>
        </pc:spChg>
      </pc:sldChg>
      <pc:sldChg chg="addSp delSp modSp new mod">
        <pc:chgData name="Anja Niedermeier" userId="6cee580d-58f8-49dc-8b44-9a89a2bec637" providerId="ADAL" clId="{37470523-A585-4B67-86A6-109A97E455DC}" dt="2022-11-08T16:53:45.184" v="898" actId="14861"/>
        <pc:sldMkLst>
          <pc:docMk/>
          <pc:sldMk cId="3027239501" sldId="277"/>
        </pc:sldMkLst>
        <pc:spChg chg="mod">
          <ac:chgData name="Anja Niedermeier" userId="6cee580d-58f8-49dc-8b44-9a89a2bec637" providerId="ADAL" clId="{37470523-A585-4B67-86A6-109A97E455DC}" dt="2022-11-08T16:31:01.916" v="265" actId="20577"/>
          <ac:spMkLst>
            <pc:docMk/>
            <pc:sldMk cId="3027239501" sldId="277"/>
            <ac:spMk id="2" creationId="{256D1481-9AF8-1B02-D709-C824208F6F31}"/>
          </ac:spMkLst>
        </pc:spChg>
        <pc:spChg chg="del">
          <ac:chgData name="Anja Niedermeier" userId="6cee580d-58f8-49dc-8b44-9a89a2bec637" providerId="ADAL" clId="{37470523-A585-4B67-86A6-109A97E455DC}" dt="2022-11-08T16:21:13.467" v="99" actId="22"/>
          <ac:spMkLst>
            <pc:docMk/>
            <pc:sldMk cId="3027239501" sldId="277"/>
            <ac:spMk id="3" creationId="{64C72965-D577-E63C-0F52-98A51B82F071}"/>
          </ac:spMkLst>
        </pc:spChg>
        <pc:spChg chg="add del mod">
          <ac:chgData name="Anja Niedermeier" userId="6cee580d-58f8-49dc-8b44-9a89a2bec637" providerId="ADAL" clId="{37470523-A585-4B67-86A6-109A97E455DC}" dt="2022-11-08T16:31:08.638" v="269" actId="478"/>
          <ac:spMkLst>
            <pc:docMk/>
            <pc:sldMk cId="3027239501" sldId="277"/>
            <ac:spMk id="7" creationId="{C43064A9-F0AF-5BE6-64E7-8CFC69BDD48C}"/>
          </ac:spMkLst>
        </pc:spChg>
        <pc:spChg chg="add del mod">
          <ac:chgData name="Anja Niedermeier" userId="6cee580d-58f8-49dc-8b44-9a89a2bec637" providerId="ADAL" clId="{37470523-A585-4B67-86A6-109A97E455DC}" dt="2022-11-08T16:31:06.926" v="268"/>
          <ac:spMkLst>
            <pc:docMk/>
            <pc:sldMk cId="3027239501" sldId="277"/>
            <ac:spMk id="8" creationId="{4DAFA78E-77C4-0C3A-810F-FE829943420B}"/>
          </ac:spMkLst>
        </pc:spChg>
        <pc:spChg chg="add del mod">
          <ac:chgData name="Anja Niedermeier" userId="6cee580d-58f8-49dc-8b44-9a89a2bec637" providerId="ADAL" clId="{37470523-A585-4B67-86A6-109A97E455DC}" dt="2022-11-08T16:31:06.926" v="268"/>
          <ac:spMkLst>
            <pc:docMk/>
            <pc:sldMk cId="3027239501" sldId="277"/>
            <ac:spMk id="9" creationId="{BA68AC30-E9D3-6D93-BE61-FF2BBDB66D88}"/>
          </ac:spMkLst>
        </pc:spChg>
        <pc:spChg chg="add del mod">
          <ac:chgData name="Anja Niedermeier" userId="6cee580d-58f8-49dc-8b44-9a89a2bec637" providerId="ADAL" clId="{37470523-A585-4B67-86A6-109A97E455DC}" dt="2022-11-08T16:31:06.926" v="268"/>
          <ac:spMkLst>
            <pc:docMk/>
            <pc:sldMk cId="3027239501" sldId="277"/>
            <ac:spMk id="10" creationId="{4D98B5C0-9436-4235-5414-092DE82E29E6}"/>
          </ac:spMkLst>
        </pc:spChg>
        <pc:spChg chg="add mod topLvl">
          <ac:chgData name="Anja Niedermeier" userId="6cee580d-58f8-49dc-8b44-9a89a2bec637" providerId="ADAL" clId="{37470523-A585-4B67-86A6-109A97E455DC}" dt="2022-11-08T16:52:12.883" v="896" actId="164"/>
          <ac:spMkLst>
            <pc:docMk/>
            <pc:sldMk cId="3027239501" sldId="277"/>
            <ac:spMk id="11" creationId="{959599E3-903C-40B8-6A5E-259463675604}"/>
          </ac:spMkLst>
        </pc:spChg>
        <pc:spChg chg="add mod topLvl">
          <ac:chgData name="Anja Niedermeier" userId="6cee580d-58f8-49dc-8b44-9a89a2bec637" providerId="ADAL" clId="{37470523-A585-4B67-86A6-109A97E455DC}" dt="2022-11-08T16:52:12.883" v="896" actId="164"/>
          <ac:spMkLst>
            <pc:docMk/>
            <pc:sldMk cId="3027239501" sldId="277"/>
            <ac:spMk id="12" creationId="{1D472871-0A41-81E1-3DAD-D12AE5432307}"/>
          </ac:spMkLst>
        </pc:spChg>
        <pc:spChg chg="add mod topLvl">
          <ac:chgData name="Anja Niedermeier" userId="6cee580d-58f8-49dc-8b44-9a89a2bec637" providerId="ADAL" clId="{37470523-A585-4B67-86A6-109A97E455DC}" dt="2022-11-08T16:52:12.883" v="896" actId="164"/>
          <ac:spMkLst>
            <pc:docMk/>
            <pc:sldMk cId="3027239501" sldId="277"/>
            <ac:spMk id="13" creationId="{0ED19795-1FC1-10BF-EA73-89923A2897E6}"/>
          </ac:spMkLst>
        </pc:spChg>
        <pc:spChg chg="add del mod">
          <ac:chgData name="Anja Niedermeier" userId="6cee580d-58f8-49dc-8b44-9a89a2bec637" providerId="ADAL" clId="{37470523-A585-4B67-86A6-109A97E455DC}" dt="2022-11-08T16:32:59.844" v="311" actId="478"/>
          <ac:spMkLst>
            <pc:docMk/>
            <pc:sldMk cId="3027239501" sldId="277"/>
            <ac:spMk id="15" creationId="{55CCEAB5-9827-D170-36B1-71B8B4F7F4F7}"/>
          </ac:spMkLst>
        </pc:spChg>
        <pc:spChg chg="add mod">
          <ac:chgData name="Anja Niedermeier" userId="6cee580d-58f8-49dc-8b44-9a89a2bec637" providerId="ADAL" clId="{37470523-A585-4B67-86A6-109A97E455DC}" dt="2022-11-08T16:52:12.883" v="896" actId="164"/>
          <ac:spMkLst>
            <pc:docMk/>
            <pc:sldMk cId="3027239501" sldId="277"/>
            <ac:spMk id="16" creationId="{40089EDC-72CA-5DAF-D05B-B3CE09D5CD8D}"/>
          </ac:spMkLst>
        </pc:spChg>
        <pc:spChg chg="add mod">
          <ac:chgData name="Anja Niedermeier" userId="6cee580d-58f8-49dc-8b44-9a89a2bec637" providerId="ADAL" clId="{37470523-A585-4B67-86A6-109A97E455DC}" dt="2022-11-08T16:52:12.883" v="896" actId="164"/>
          <ac:spMkLst>
            <pc:docMk/>
            <pc:sldMk cId="3027239501" sldId="277"/>
            <ac:spMk id="17" creationId="{11179836-DB7B-8A01-5AE3-9E9DA61A0B32}"/>
          </ac:spMkLst>
        </pc:spChg>
        <pc:spChg chg="add del mod">
          <ac:chgData name="Anja Niedermeier" userId="6cee580d-58f8-49dc-8b44-9a89a2bec637" providerId="ADAL" clId="{37470523-A585-4B67-86A6-109A97E455DC}" dt="2022-11-08T16:38:36.209" v="462" actId="21"/>
          <ac:spMkLst>
            <pc:docMk/>
            <pc:sldMk cId="3027239501" sldId="277"/>
            <ac:spMk id="18" creationId="{CDB8FC88-2BB1-F537-13AD-07947A8A43C9}"/>
          </ac:spMkLst>
        </pc:spChg>
        <pc:spChg chg="add mod">
          <ac:chgData name="Anja Niedermeier" userId="6cee580d-58f8-49dc-8b44-9a89a2bec637" providerId="ADAL" clId="{37470523-A585-4B67-86A6-109A97E455DC}" dt="2022-11-08T16:52:12.883" v="896" actId="164"/>
          <ac:spMkLst>
            <pc:docMk/>
            <pc:sldMk cId="3027239501" sldId="277"/>
            <ac:spMk id="19" creationId="{22DFE010-EB9D-5B63-E1FD-B4EEDB194578}"/>
          </ac:spMkLst>
        </pc:spChg>
        <pc:spChg chg="add mod">
          <ac:chgData name="Anja Niedermeier" userId="6cee580d-58f8-49dc-8b44-9a89a2bec637" providerId="ADAL" clId="{37470523-A585-4B67-86A6-109A97E455DC}" dt="2022-11-08T16:52:12.883" v="896" actId="164"/>
          <ac:spMkLst>
            <pc:docMk/>
            <pc:sldMk cId="3027239501" sldId="277"/>
            <ac:spMk id="20" creationId="{07E06290-A98B-CA2F-4D3A-CD92AC1D5E14}"/>
          </ac:spMkLst>
        </pc:spChg>
        <pc:spChg chg="add mod">
          <ac:chgData name="Anja Niedermeier" userId="6cee580d-58f8-49dc-8b44-9a89a2bec637" providerId="ADAL" clId="{37470523-A585-4B67-86A6-109A97E455DC}" dt="2022-11-08T16:52:12.883" v="896" actId="164"/>
          <ac:spMkLst>
            <pc:docMk/>
            <pc:sldMk cId="3027239501" sldId="277"/>
            <ac:spMk id="21" creationId="{ECC851E0-7D39-99D3-F549-33B6B1DCCC96}"/>
          </ac:spMkLst>
        </pc:spChg>
        <pc:grpChg chg="add del mod">
          <ac:chgData name="Anja Niedermeier" userId="6cee580d-58f8-49dc-8b44-9a89a2bec637" providerId="ADAL" clId="{37470523-A585-4B67-86A6-109A97E455DC}" dt="2022-11-08T16:31:52.527" v="293" actId="165"/>
          <ac:grpSpMkLst>
            <pc:docMk/>
            <pc:sldMk cId="3027239501" sldId="277"/>
            <ac:grpSpMk id="14" creationId="{7D6C648F-FAC3-C1CC-966D-E1E9C73B9D7F}"/>
          </ac:grpSpMkLst>
        </pc:grpChg>
        <pc:grpChg chg="add mod">
          <ac:chgData name="Anja Niedermeier" userId="6cee580d-58f8-49dc-8b44-9a89a2bec637" providerId="ADAL" clId="{37470523-A585-4B67-86A6-109A97E455DC}" dt="2022-11-08T16:53:45.184" v="898" actId="14861"/>
          <ac:grpSpMkLst>
            <pc:docMk/>
            <pc:sldMk cId="3027239501" sldId="277"/>
            <ac:grpSpMk id="22" creationId="{C7FC6E17-7A69-2431-2E60-5D62B686C386}"/>
          </ac:grpSpMkLst>
        </pc:grpChg>
        <pc:picChg chg="add del mod ord">
          <ac:chgData name="Anja Niedermeier" userId="6cee580d-58f8-49dc-8b44-9a89a2bec637" providerId="ADAL" clId="{37470523-A585-4B67-86A6-109A97E455DC}" dt="2022-11-08T16:31:05.160" v="266" actId="478"/>
          <ac:picMkLst>
            <pc:docMk/>
            <pc:sldMk cId="3027239501" sldId="277"/>
            <ac:picMk id="5" creationId="{C219C579-405B-3B3E-264A-8DC1769B120F}"/>
          </ac:picMkLst>
        </pc:picChg>
      </pc:sldChg>
      <pc:sldChg chg="modSp mod">
        <pc:chgData name="Anja Niedermeier" userId="6cee580d-58f8-49dc-8b44-9a89a2bec637" providerId="ADAL" clId="{37470523-A585-4B67-86A6-109A97E455DC}" dt="2022-11-08T17:50:38.109" v="2260" actId="20577"/>
        <pc:sldMkLst>
          <pc:docMk/>
          <pc:sldMk cId="4062744641" sldId="277"/>
        </pc:sldMkLst>
        <pc:spChg chg="mod">
          <ac:chgData name="Anja Niedermeier" userId="6cee580d-58f8-49dc-8b44-9a89a2bec637" providerId="ADAL" clId="{37470523-A585-4B67-86A6-109A97E455DC}" dt="2022-11-08T17:50:38.109" v="2260" actId="20577"/>
          <ac:spMkLst>
            <pc:docMk/>
            <pc:sldMk cId="4062744641" sldId="277"/>
            <ac:spMk id="2" creationId="{C102F949-0DDC-AF18-A20D-14DC272AC702}"/>
          </ac:spMkLst>
        </pc:spChg>
      </pc:sldChg>
      <pc:sldChg chg="modSp add del mod">
        <pc:chgData name="Anja Niedermeier" userId="6cee580d-58f8-49dc-8b44-9a89a2bec637" providerId="ADAL" clId="{37470523-A585-4B67-86A6-109A97E455DC}" dt="2022-11-08T16:54:34.166" v="901" actId="47"/>
        <pc:sldMkLst>
          <pc:docMk/>
          <pc:sldMk cId="3993470352" sldId="278"/>
        </pc:sldMkLst>
        <pc:spChg chg="mod">
          <ac:chgData name="Anja Niedermeier" userId="6cee580d-58f8-49dc-8b44-9a89a2bec637" providerId="ADAL" clId="{37470523-A585-4B67-86A6-109A97E455DC}" dt="2022-11-08T16:20:56.224" v="91" actId="20577"/>
          <ac:spMkLst>
            <pc:docMk/>
            <pc:sldMk cId="3993470352" sldId="278"/>
            <ac:spMk id="2" creationId="{256D1481-9AF8-1B02-D709-C824208F6F31}"/>
          </ac:spMkLst>
        </pc:spChg>
      </pc:sldChg>
      <pc:sldChg chg="add del">
        <pc:chgData name="Anja Niedermeier" userId="6cee580d-58f8-49dc-8b44-9a89a2bec637" providerId="ADAL" clId="{37470523-A585-4B67-86A6-109A97E455DC}" dt="2022-11-08T16:54:38.899" v="902" actId="47"/>
        <pc:sldMkLst>
          <pc:docMk/>
          <pc:sldMk cId="1763470890" sldId="279"/>
        </pc:sldMkLst>
      </pc:sldChg>
      <pc:sldChg chg="addSp delSp modSp add mod">
        <pc:chgData name="Anja Niedermeier" userId="6cee580d-58f8-49dc-8b44-9a89a2bec637" providerId="ADAL" clId="{37470523-A585-4B67-86A6-109A97E455DC}" dt="2022-11-08T16:53:54.969" v="900" actId="14861"/>
        <pc:sldMkLst>
          <pc:docMk/>
          <pc:sldMk cId="344615709" sldId="280"/>
        </pc:sldMkLst>
        <pc:spChg chg="mod">
          <ac:chgData name="Anja Niedermeier" userId="6cee580d-58f8-49dc-8b44-9a89a2bec637" providerId="ADAL" clId="{37470523-A585-4B67-86A6-109A97E455DC}" dt="2022-11-08T16:41:16.119" v="591" actId="20577"/>
          <ac:spMkLst>
            <pc:docMk/>
            <pc:sldMk cId="344615709" sldId="280"/>
            <ac:spMk id="2" creationId="{256D1481-9AF8-1B02-D709-C824208F6F31}"/>
          </ac:spMkLst>
        </pc:spChg>
        <pc:spChg chg="add mod">
          <ac:chgData name="Anja Niedermeier" userId="6cee580d-58f8-49dc-8b44-9a89a2bec637" providerId="ADAL" clId="{37470523-A585-4B67-86A6-109A97E455DC}" dt="2022-11-08T16:53:51.594" v="899" actId="164"/>
          <ac:spMkLst>
            <pc:docMk/>
            <pc:sldMk cId="344615709" sldId="280"/>
            <ac:spMk id="4" creationId="{6D45F6AF-B24B-DEB1-5468-B9E47711F1D5}"/>
          </ac:spMkLst>
        </pc:spChg>
        <pc:spChg chg="add mod">
          <ac:chgData name="Anja Niedermeier" userId="6cee580d-58f8-49dc-8b44-9a89a2bec637" providerId="ADAL" clId="{37470523-A585-4B67-86A6-109A97E455DC}" dt="2022-11-08T16:53:51.594" v="899" actId="164"/>
          <ac:spMkLst>
            <pc:docMk/>
            <pc:sldMk cId="344615709" sldId="280"/>
            <ac:spMk id="5" creationId="{AA3EB5F0-B9E3-164C-1527-F58B58EA471E}"/>
          </ac:spMkLst>
        </pc:spChg>
        <pc:spChg chg="add mod">
          <ac:chgData name="Anja Niedermeier" userId="6cee580d-58f8-49dc-8b44-9a89a2bec637" providerId="ADAL" clId="{37470523-A585-4B67-86A6-109A97E455DC}" dt="2022-11-08T16:53:51.594" v="899" actId="164"/>
          <ac:spMkLst>
            <pc:docMk/>
            <pc:sldMk cId="344615709" sldId="280"/>
            <ac:spMk id="6" creationId="{15863990-130B-3DC1-0F36-677395BCA878}"/>
          </ac:spMkLst>
        </pc:spChg>
        <pc:spChg chg="add mod">
          <ac:chgData name="Anja Niedermeier" userId="6cee580d-58f8-49dc-8b44-9a89a2bec637" providerId="ADAL" clId="{37470523-A585-4B67-86A6-109A97E455DC}" dt="2022-11-08T16:53:51.594" v="899" actId="164"/>
          <ac:spMkLst>
            <pc:docMk/>
            <pc:sldMk cId="344615709" sldId="280"/>
            <ac:spMk id="7" creationId="{7234D5B5-7658-DFF3-CDE3-642314FCA6F0}"/>
          </ac:spMkLst>
        </pc:spChg>
        <pc:spChg chg="add mod">
          <ac:chgData name="Anja Niedermeier" userId="6cee580d-58f8-49dc-8b44-9a89a2bec637" providerId="ADAL" clId="{37470523-A585-4B67-86A6-109A97E455DC}" dt="2022-11-08T16:53:51.594" v="899" actId="164"/>
          <ac:spMkLst>
            <pc:docMk/>
            <pc:sldMk cId="344615709" sldId="280"/>
            <ac:spMk id="8" creationId="{BCBBF56F-8383-DC49-A881-7DA2C28D5C0E}"/>
          </ac:spMkLst>
        </pc:spChg>
        <pc:spChg chg="add del mod">
          <ac:chgData name="Anja Niedermeier" userId="6cee580d-58f8-49dc-8b44-9a89a2bec637" providerId="ADAL" clId="{37470523-A585-4B67-86A6-109A97E455DC}" dt="2022-11-08T16:50:36.808" v="889" actId="478"/>
          <ac:spMkLst>
            <pc:docMk/>
            <pc:sldMk cId="344615709" sldId="280"/>
            <ac:spMk id="9" creationId="{EB3847C4-4843-FF93-1E24-ADABB912E2A5}"/>
          </ac:spMkLst>
        </pc:spChg>
        <pc:spChg chg="add del mod">
          <ac:chgData name="Anja Niedermeier" userId="6cee580d-58f8-49dc-8b44-9a89a2bec637" providerId="ADAL" clId="{37470523-A585-4B67-86A6-109A97E455DC}" dt="2022-11-08T16:50:36.808" v="889" actId="478"/>
          <ac:spMkLst>
            <pc:docMk/>
            <pc:sldMk cId="344615709" sldId="280"/>
            <ac:spMk id="10" creationId="{D1282494-50E2-0EC6-1B9F-7622167E4F61}"/>
          </ac:spMkLst>
        </pc:spChg>
        <pc:spChg chg="mod">
          <ac:chgData name="Anja Niedermeier" userId="6cee580d-58f8-49dc-8b44-9a89a2bec637" providerId="ADAL" clId="{37470523-A585-4B67-86A6-109A97E455DC}" dt="2022-11-08T16:53:51.594" v="899" actId="164"/>
          <ac:spMkLst>
            <pc:docMk/>
            <pc:sldMk cId="344615709" sldId="280"/>
            <ac:spMk id="11" creationId="{959599E3-903C-40B8-6A5E-259463675604}"/>
          </ac:spMkLst>
        </pc:spChg>
        <pc:spChg chg="mod">
          <ac:chgData name="Anja Niedermeier" userId="6cee580d-58f8-49dc-8b44-9a89a2bec637" providerId="ADAL" clId="{37470523-A585-4B67-86A6-109A97E455DC}" dt="2022-11-08T16:53:51.594" v="899" actId="164"/>
          <ac:spMkLst>
            <pc:docMk/>
            <pc:sldMk cId="344615709" sldId="280"/>
            <ac:spMk id="12" creationId="{1D472871-0A41-81E1-3DAD-D12AE5432307}"/>
          </ac:spMkLst>
        </pc:spChg>
        <pc:spChg chg="mod">
          <ac:chgData name="Anja Niedermeier" userId="6cee580d-58f8-49dc-8b44-9a89a2bec637" providerId="ADAL" clId="{37470523-A585-4B67-86A6-109A97E455DC}" dt="2022-11-08T16:53:51.594" v="899" actId="164"/>
          <ac:spMkLst>
            <pc:docMk/>
            <pc:sldMk cId="344615709" sldId="280"/>
            <ac:spMk id="13" creationId="{0ED19795-1FC1-10BF-EA73-89923A2897E6}"/>
          </ac:spMkLst>
        </pc:spChg>
        <pc:spChg chg="add del mod">
          <ac:chgData name="Anja Niedermeier" userId="6cee580d-58f8-49dc-8b44-9a89a2bec637" providerId="ADAL" clId="{37470523-A585-4B67-86A6-109A97E455DC}" dt="2022-11-08T16:50:36.808" v="889" actId="478"/>
          <ac:spMkLst>
            <pc:docMk/>
            <pc:sldMk cId="344615709" sldId="280"/>
            <ac:spMk id="14" creationId="{90AE268E-1630-E0EB-B1B3-6DE4C0BFDF22}"/>
          </ac:spMkLst>
        </pc:spChg>
        <pc:spChg chg="add del mod">
          <ac:chgData name="Anja Niedermeier" userId="6cee580d-58f8-49dc-8b44-9a89a2bec637" providerId="ADAL" clId="{37470523-A585-4B67-86A6-109A97E455DC}" dt="2022-11-08T16:50:36.808" v="889" actId="478"/>
          <ac:spMkLst>
            <pc:docMk/>
            <pc:sldMk cId="344615709" sldId="280"/>
            <ac:spMk id="15" creationId="{FCBF0871-1541-5F03-4DB6-836E8D6D2E4E}"/>
          </ac:spMkLst>
        </pc:spChg>
        <pc:spChg chg="add del mod">
          <ac:chgData name="Anja Niedermeier" userId="6cee580d-58f8-49dc-8b44-9a89a2bec637" providerId="ADAL" clId="{37470523-A585-4B67-86A6-109A97E455DC}" dt="2022-11-08T16:41:28.935" v="595" actId="478"/>
          <ac:spMkLst>
            <pc:docMk/>
            <pc:sldMk cId="344615709" sldId="280"/>
            <ac:spMk id="16" creationId="{40089EDC-72CA-5DAF-D05B-B3CE09D5CD8D}"/>
          </ac:spMkLst>
        </pc:spChg>
        <pc:spChg chg="mod">
          <ac:chgData name="Anja Niedermeier" userId="6cee580d-58f8-49dc-8b44-9a89a2bec637" providerId="ADAL" clId="{37470523-A585-4B67-86A6-109A97E455DC}" dt="2022-11-08T16:53:51.594" v="899" actId="164"/>
          <ac:spMkLst>
            <pc:docMk/>
            <pc:sldMk cId="344615709" sldId="280"/>
            <ac:spMk id="17" creationId="{11179836-DB7B-8A01-5AE3-9E9DA61A0B32}"/>
          </ac:spMkLst>
        </pc:spChg>
        <pc:spChg chg="add del mod">
          <ac:chgData name="Anja Niedermeier" userId="6cee580d-58f8-49dc-8b44-9a89a2bec637" providerId="ADAL" clId="{37470523-A585-4B67-86A6-109A97E455DC}" dt="2022-11-08T16:50:36.808" v="889" actId="478"/>
          <ac:spMkLst>
            <pc:docMk/>
            <pc:sldMk cId="344615709" sldId="280"/>
            <ac:spMk id="18" creationId="{10F4B832-2BBA-E889-198B-D13D2AEE8234}"/>
          </ac:spMkLst>
        </pc:spChg>
        <pc:spChg chg="mod">
          <ac:chgData name="Anja Niedermeier" userId="6cee580d-58f8-49dc-8b44-9a89a2bec637" providerId="ADAL" clId="{37470523-A585-4B67-86A6-109A97E455DC}" dt="2022-11-08T16:53:51.594" v="899" actId="164"/>
          <ac:spMkLst>
            <pc:docMk/>
            <pc:sldMk cId="344615709" sldId="280"/>
            <ac:spMk id="19" creationId="{22DFE010-EB9D-5B63-E1FD-B4EEDB194578}"/>
          </ac:spMkLst>
        </pc:spChg>
        <pc:spChg chg="mod">
          <ac:chgData name="Anja Niedermeier" userId="6cee580d-58f8-49dc-8b44-9a89a2bec637" providerId="ADAL" clId="{37470523-A585-4B67-86A6-109A97E455DC}" dt="2022-11-08T16:53:51.594" v="899" actId="164"/>
          <ac:spMkLst>
            <pc:docMk/>
            <pc:sldMk cId="344615709" sldId="280"/>
            <ac:spMk id="20" creationId="{07E06290-A98B-CA2F-4D3A-CD92AC1D5E14}"/>
          </ac:spMkLst>
        </pc:spChg>
        <pc:spChg chg="mod">
          <ac:chgData name="Anja Niedermeier" userId="6cee580d-58f8-49dc-8b44-9a89a2bec637" providerId="ADAL" clId="{37470523-A585-4B67-86A6-109A97E455DC}" dt="2022-11-08T16:53:51.594" v="899" actId="164"/>
          <ac:spMkLst>
            <pc:docMk/>
            <pc:sldMk cId="344615709" sldId="280"/>
            <ac:spMk id="21" creationId="{ECC851E0-7D39-99D3-F549-33B6B1DCCC96}"/>
          </ac:spMkLst>
        </pc:spChg>
        <pc:spChg chg="add del mod">
          <ac:chgData name="Anja Niedermeier" userId="6cee580d-58f8-49dc-8b44-9a89a2bec637" providerId="ADAL" clId="{37470523-A585-4B67-86A6-109A97E455DC}" dt="2022-11-08T16:50:36.808" v="889" actId="478"/>
          <ac:spMkLst>
            <pc:docMk/>
            <pc:sldMk cId="344615709" sldId="280"/>
            <ac:spMk id="22" creationId="{EE7BD877-D669-AF94-BADC-D33AC9C2BBE7}"/>
          </ac:spMkLst>
        </pc:spChg>
        <pc:spChg chg="add del mod">
          <ac:chgData name="Anja Niedermeier" userId="6cee580d-58f8-49dc-8b44-9a89a2bec637" providerId="ADAL" clId="{37470523-A585-4B67-86A6-109A97E455DC}" dt="2022-11-08T16:50:36.808" v="889" actId="478"/>
          <ac:spMkLst>
            <pc:docMk/>
            <pc:sldMk cId="344615709" sldId="280"/>
            <ac:spMk id="23" creationId="{416FEFA9-76AB-791B-176E-6168C3943064}"/>
          </ac:spMkLst>
        </pc:spChg>
        <pc:spChg chg="add del mod">
          <ac:chgData name="Anja Niedermeier" userId="6cee580d-58f8-49dc-8b44-9a89a2bec637" providerId="ADAL" clId="{37470523-A585-4B67-86A6-109A97E455DC}" dt="2022-11-08T16:50:36.808" v="889" actId="478"/>
          <ac:spMkLst>
            <pc:docMk/>
            <pc:sldMk cId="344615709" sldId="280"/>
            <ac:spMk id="24" creationId="{A5A5DFEA-EE78-B8BA-D88F-618275A18D58}"/>
          </ac:spMkLst>
        </pc:spChg>
        <pc:spChg chg="add del mod">
          <ac:chgData name="Anja Niedermeier" userId="6cee580d-58f8-49dc-8b44-9a89a2bec637" providerId="ADAL" clId="{37470523-A585-4B67-86A6-109A97E455DC}" dt="2022-11-08T16:50:36.808" v="889" actId="478"/>
          <ac:spMkLst>
            <pc:docMk/>
            <pc:sldMk cId="344615709" sldId="280"/>
            <ac:spMk id="25" creationId="{33323900-74AD-FC93-868F-B83306A6088A}"/>
          </ac:spMkLst>
        </pc:spChg>
        <pc:spChg chg="add del mod">
          <ac:chgData name="Anja Niedermeier" userId="6cee580d-58f8-49dc-8b44-9a89a2bec637" providerId="ADAL" clId="{37470523-A585-4B67-86A6-109A97E455DC}" dt="2022-11-08T16:50:36.808" v="889" actId="478"/>
          <ac:spMkLst>
            <pc:docMk/>
            <pc:sldMk cId="344615709" sldId="280"/>
            <ac:spMk id="26" creationId="{D07D0DE7-B77E-D68F-7F6F-F0FA126628CD}"/>
          </ac:spMkLst>
        </pc:spChg>
        <pc:spChg chg="add del mod">
          <ac:chgData name="Anja Niedermeier" userId="6cee580d-58f8-49dc-8b44-9a89a2bec637" providerId="ADAL" clId="{37470523-A585-4B67-86A6-109A97E455DC}" dt="2022-11-08T16:50:36.808" v="889" actId="478"/>
          <ac:spMkLst>
            <pc:docMk/>
            <pc:sldMk cId="344615709" sldId="280"/>
            <ac:spMk id="27" creationId="{F0FD87EE-E92A-687D-8E63-6AB91FB6DA0C}"/>
          </ac:spMkLst>
        </pc:spChg>
        <pc:spChg chg="add del mod">
          <ac:chgData name="Anja Niedermeier" userId="6cee580d-58f8-49dc-8b44-9a89a2bec637" providerId="ADAL" clId="{37470523-A585-4B67-86A6-109A97E455DC}" dt="2022-11-08T16:50:36.808" v="889" actId="478"/>
          <ac:spMkLst>
            <pc:docMk/>
            <pc:sldMk cId="344615709" sldId="280"/>
            <ac:spMk id="28" creationId="{414FBF79-978D-FFD9-0B88-6FF68B97E05E}"/>
          </ac:spMkLst>
        </pc:spChg>
        <pc:spChg chg="add del mod">
          <ac:chgData name="Anja Niedermeier" userId="6cee580d-58f8-49dc-8b44-9a89a2bec637" providerId="ADAL" clId="{37470523-A585-4B67-86A6-109A97E455DC}" dt="2022-11-08T16:50:36.808" v="889" actId="478"/>
          <ac:spMkLst>
            <pc:docMk/>
            <pc:sldMk cId="344615709" sldId="280"/>
            <ac:spMk id="29" creationId="{DAD546A7-4687-EB25-236F-8BC9E2AC701F}"/>
          </ac:spMkLst>
        </pc:spChg>
        <pc:spChg chg="add del mod">
          <ac:chgData name="Anja Niedermeier" userId="6cee580d-58f8-49dc-8b44-9a89a2bec637" providerId="ADAL" clId="{37470523-A585-4B67-86A6-109A97E455DC}" dt="2022-11-08T16:50:36.808" v="889" actId="478"/>
          <ac:spMkLst>
            <pc:docMk/>
            <pc:sldMk cId="344615709" sldId="280"/>
            <ac:spMk id="30" creationId="{DCE67544-E152-3802-81A8-376EDAD145F7}"/>
          </ac:spMkLst>
        </pc:spChg>
        <pc:spChg chg="add del mod">
          <ac:chgData name="Anja Niedermeier" userId="6cee580d-58f8-49dc-8b44-9a89a2bec637" providerId="ADAL" clId="{37470523-A585-4B67-86A6-109A97E455DC}" dt="2022-11-08T16:50:36.808" v="889" actId="478"/>
          <ac:spMkLst>
            <pc:docMk/>
            <pc:sldMk cId="344615709" sldId="280"/>
            <ac:spMk id="31" creationId="{9B02F4C7-DE80-0E4B-C07D-E928483B18B8}"/>
          </ac:spMkLst>
        </pc:spChg>
        <pc:spChg chg="add del mod">
          <ac:chgData name="Anja Niedermeier" userId="6cee580d-58f8-49dc-8b44-9a89a2bec637" providerId="ADAL" clId="{37470523-A585-4B67-86A6-109A97E455DC}" dt="2022-11-08T16:50:36.808" v="889" actId="478"/>
          <ac:spMkLst>
            <pc:docMk/>
            <pc:sldMk cId="344615709" sldId="280"/>
            <ac:spMk id="32" creationId="{A75917F3-81AE-554D-86E5-0E2ED48E3C12}"/>
          </ac:spMkLst>
        </pc:spChg>
        <pc:spChg chg="add mod">
          <ac:chgData name="Anja Niedermeier" userId="6cee580d-58f8-49dc-8b44-9a89a2bec637" providerId="ADAL" clId="{37470523-A585-4B67-86A6-109A97E455DC}" dt="2022-11-08T16:53:51.594" v="899" actId="164"/>
          <ac:spMkLst>
            <pc:docMk/>
            <pc:sldMk cId="344615709" sldId="280"/>
            <ac:spMk id="33" creationId="{C7FAFE39-5F5E-F639-4CDD-26BD08704659}"/>
          </ac:spMkLst>
        </pc:spChg>
        <pc:spChg chg="add del mod">
          <ac:chgData name="Anja Niedermeier" userId="6cee580d-58f8-49dc-8b44-9a89a2bec637" providerId="ADAL" clId="{37470523-A585-4B67-86A6-109A97E455DC}" dt="2022-11-08T16:46:40.038" v="762" actId="478"/>
          <ac:spMkLst>
            <pc:docMk/>
            <pc:sldMk cId="344615709" sldId="280"/>
            <ac:spMk id="34" creationId="{64345AFA-79CB-E6E5-B5BA-A705CFAD5743}"/>
          </ac:spMkLst>
        </pc:spChg>
        <pc:spChg chg="add mod">
          <ac:chgData name="Anja Niedermeier" userId="6cee580d-58f8-49dc-8b44-9a89a2bec637" providerId="ADAL" clId="{37470523-A585-4B67-86A6-109A97E455DC}" dt="2022-11-08T16:53:51.594" v="899" actId="164"/>
          <ac:spMkLst>
            <pc:docMk/>
            <pc:sldMk cId="344615709" sldId="280"/>
            <ac:spMk id="35" creationId="{28DFD9A0-4396-2974-B70D-CCEE6681B11F}"/>
          </ac:spMkLst>
        </pc:spChg>
        <pc:spChg chg="add mod">
          <ac:chgData name="Anja Niedermeier" userId="6cee580d-58f8-49dc-8b44-9a89a2bec637" providerId="ADAL" clId="{37470523-A585-4B67-86A6-109A97E455DC}" dt="2022-11-08T16:53:51.594" v="899" actId="164"/>
          <ac:spMkLst>
            <pc:docMk/>
            <pc:sldMk cId="344615709" sldId="280"/>
            <ac:spMk id="38" creationId="{F781569C-8837-ACD5-097A-DF17B21E0BAD}"/>
          </ac:spMkLst>
        </pc:spChg>
        <pc:spChg chg="add mod">
          <ac:chgData name="Anja Niedermeier" userId="6cee580d-58f8-49dc-8b44-9a89a2bec637" providerId="ADAL" clId="{37470523-A585-4B67-86A6-109A97E455DC}" dt="2022-11-08T16:53:51.594" v="899" actId="164"/>
          <ac:spMkLst>
            <pc:docMk/>
            <pc:sldMk cId="344615709" sldId="280"/>
            <ac:spMk id="42" creationId="{D7A2B18E-88CE-7BA4-987A-341AA04C5008}"/>
          </ac:spMkLst>
        </pc:spChg>
        <pc:spChg chg="add mod">
          <ac:chgData name="Anja Niedermeier" userId="6cee580d-58f8-49dc-8b44-9a89a2bec637" providerId="ADAL" clId="{37470523-A585-4B67-86A6-109A97E455DC}" dt="2022-11-08T16:53:51.594" v="899" actId="164"/>
          <ac:spMkLst>
            <pc:docMk/>
            <pc:sldMk cId="344615709" sldId="280"/>
            <ac:spMk id="43" creationId="{F7D39E08-80AB-14A8-EEDD-4F5504190AAD}"/>
          </ac:spMkLst>
        </pc:spChg>
        <pc:spChg chg="add mod">
          <ac:chgData name="Anja Niedermeier" userId="6cee580d-58f8-49dc-8b44-9a89a2bec637" providerId="ADAL" clId="{37470523-A585-4B67-86A6-109A97E455DC}" dt="2022-11-08T16:53:51.594" v="899" actId="164"/>
          <ac:spMkLst>
            <pc:docMk/>
            <pc:sldMk cId="344615709" sldId="280"/>
            <ac:spMk id="45" creationId="{F80F023E-0C25-4EF6-58F5-EC01103AE7E9}"/>
          </ac:spMkLst>
        </pc:spChg>
        <pc:spChg chg="add mod">
          <ac:chgData name="Anja Niedermeier" userId="6cee580d-58f8-49dc-8b44-9a89a2bec637" providerId="ADAL" clId="{37470523-A585-4B67-86A6-109A97E455DC}" dt="2022-11-08T16:49:44.457" v="846"/>
          <ac:spMkLst>
            <pc:docMk/>
            <pc:sldMk cId="344615709" sldId="280"/>
            <ac:spMk id="46" creationId="{97D405ED-A65E-CA55-CEB5-D096724AE443}"/>
          </ac:spMkLst>
        </pc:spChg>
        <pc:spChg chg="add mod">
          <ac:chgData name="Anja Niedermeier" userId="6cee580d-58f8-49dc-8b44-9a89a2bec637" providerId="ADAL" clId="{37470523-A585-4B67-86A6-109A97E455DC}" dt="2022-11-08T16:49:44.457" v="846"/>
          <ac:spMkLst>
            <pc:docMk/>
            <pc:sldMk cId="344615709" sldId="280"/>
            <ac:spMk id="48" creationId="{C4311F6E-F8C2-8579-AA13-D9587CE1120E}"/>
          </ac:spMkLst>
        </pc:spChg>
        <pc:spChg chg="add mod">
          <ac:chgData name="Anja Niedermeier" userId="6cee580d-58f8-49dc-8b44-9a89a2bec637" providerId="ADAL" clId="{37470523-A585-4B67-86A6-109A97E455DC}" dt="2022-11-08T16:53:51.594" v="899" actId="164"/>
          <ac:spMkLst>
            <pc:docMk/>
            <pc:sldMk cId="344615709" sldId="280"/>
            <ac:spMk id="49" creationId="{63385699-54D5-0B2E-29DB-E06AF2910C65}"/>
          </ac:spMkLst>
        </pc:spChg>
        <pc:spChg chg="add mod">
          <ac:chgData name="Anja Niedermeier" userId="6cee580d-58f8-49dc-8b44-9a89a2bec637" providerId="ADAL" clId="{37470523-A585-4B67-86A6-109A97E455DC}" dt="2022-11-08T16:53:51.594" v="899" actId="164"/>
          <ac:spMkLst>
            <pc:docMk/>
            <pc:sldMk cId="344615709" sldId="280"/>
            <ac:spMk id="51" creationId="{515C8894-95C2-81BD-0A90-A79EDAF3F66E}"/>
          </ac:spMkLst>
        </pc:spChg>
        <pc:spChg chg="add mod">
          <ac:chgData name="Anja Niedermeier" userId="6cee580d-58f8-49dc-8b44-9a89a2bec637" providerId="ADAL" clId="{37470523-A585-4B67-86A6-109A97E455DC}" dt="2022-11-08T16:53:51.594" v="899" actId="164"/>
          <ac:spMkLst>
            <pc:docMk/>
            <pc:sldMk cId="344615709" sldId="280"/>
            <ac:spMk id="52" creationId="{02BC56C4-D370-BFA7-0C10-335A19A090D5}"/>
          </ac:spMkLst>
        </pc:spChg>
        <pc:spChg chg="add mod">
          <ac:chgData name="Anja Niedermeier" userId="6cee580d-58f8-49dc-8b44-9a89a2bec637" providerId="ADAL" clId="{37470523-A585-4B67-86A6-109A97E455DC}" dt="2022-11-08T16:53:51.594" v="899" actId="164"/>
          <ac:spMkLst>
            <pc:docMk/>
            <pc:sldMk cId="344615709" sldId="280"/>
            <ac:spMk id="53" creationId="{BEC6BCCC-E913-95A7-9D0E-116779F3B648}"/>
          </ac:spMkLst>
        </pc:spChg>
        <pc:spChg chg="add mod">
          <ac:chgData name="Anja Niedermeier" userId="6cee580d-58f8-49dc-8b44-9a89a2bec637" providerId="ADAL" clId="{37470523-A585-4B67-86A6-109A97E455DC}" dt="2022-11-08T16:53:51.594" v="899" actId="164"/>
          <ac:spMkLst>
            <pc:docMk/>
            <pc:sldMk cId="344615709" sldId="280"/>
            <ac:spMk id="54" creationId="{7D1EC6D5-3047-E22E-D3F7-4B30932C24A2}"/>
          </ac:spMkLst>
        </pc:spChg>
        <pc:spChg chg="add mod">
          <ac:chgData name="Anja Niedermeier" userId="6cee580d-58f8-49dc-8b44-9a89a2bec637" providerId="ADAL" clId="{37470523-A585-4B67-86A6-109A97E455DC}" dt="2022-11-08T16:53:51.594" v="899" actId="164"/>
          <ac:spMkLst>
            <pc:docMk/>
            <pc:sldMk cId="344615709" sldId="280"/>
            <ac:spMk id="55" creationId="{7FC16F6E-8722-6E2F-9F6E-65602062DA51}"/>
          </ac:spMkLst>
        </pc:spChg>
        <pc:spChg chg="add mod">
          <ac:chgData name="Anja Niedermeier" userId="6cee580d-58f8-49dc-8b44-9a89a2bec637" providerId="ADAL" clId="{37470523-A585-4B67-86A6-109A97E455DC}" dt="2022-11-08T16:53:51.594" v="899" actId="164"/>
          <ac:spMkLst>
            <pc:docMk/>
            <pc:sldMk cId="344615709" sldId="280"/>
            <ac:spMk id="56" creationId="{A5119086-D22A-5CD1-D5A2-8DA88265E2B4}"/>
          </ac:spMkLst>
        </pc:spChg>
        <pc:spChg chg="add mod">
          <ac:chgData name="Anja Niedermeier" userId="6cee580d-58f8-49dc-8b44-9a89a2bec637" providerId="ADAL" clId="{37470523-A585-4B67-86A6-109A97E455DC}" dt="2022-11-08T16:53:51.594" v="899" actId="164"/>
          <ac:spMkLst>
            <pc:docMk/>
            <pc:sldMk cId="344615709" sldId="280"/>
            <ac:spMk id="57" creationId="{F0D2B7F9-92C6-68B9-4CA5-7FB7CF179911}"/>
          </ac:spMkLst>
        </pc:spChg>
        <pc:spChg chg="add mod">
          <ac:chgData name="Anja Niedermeier" userId="6cee580d-58f8-49dc-8b44-9a89a2bec637" providerId="ADAL" clId="{37470523-A585-4B67-86A6-109A97E455DC}" dt="2022-11-08T16:53:51.594" v="899" actId="164"/>
          <ac:spMkLst>
            <pc:docMk/>
            <pc:sldMk cId="344615709" sldId="280"/>
            <ac:spMk id="58" creationId="{1E090377-B3F4-8568-D047-C5A786E69AE7}"/>
          </ac:spMkLst>
        </pc:spChg>
        <pc:spChg chg="add mod">
          <ac:chgData name="Anja Niedermeier" userId="6cee580d-58f8-49dc-8b44-9a89a2bec637" providerId="ADAL" clId="{37470523-A585-4B67-86A6-109A97E455DC}" dt="2022-11-08T16:53:51.594" v="899" actId="164"/>
          <ac:spMkLst>
            <pc:docMk/>
            <pc:sldMk cId="344615709" sldId="280"/>
            <ac:spMk id="59" creationId="{0B1E97C8-21CF-B0E1-7B24-B6E705E29B1D}"/>
          </ac:spMkLst>
        </pc:spChg>
        <pc:spChg chg="add mod">
          <ac:chgData name="Anja Niedermeier" userId="6cee580d-58f8-49dc-8b44-9a89a2bec637" providerId="ADAL" clId="{37470523-A585-4B67-86A6-109A97E455DC}" dt="2022-11-08T16:53:51.594" v="899" actId="164"/>
          <ac:spMkLst>
            <pc:docMk/>
            <pc:sldMk cId="344615709" sldId="280"/>
            <ac:spMk id="60" creationId="{D7EBE942-C29B-DE57-D07B-D1839D38FA60}"/>
          </ac:spMkLst>
        </pc:spChg>
        <pc:spChg chg="add mod">
          <ac:chgData name="Anja Niedermeier" userId="6cee580d-58f8-49dc-8b44-9a89a2bec637" providerId="ADAL" clId="{37470523-A585-4B67-86A6-109A97E455DC}" dt="2022-11-08T16:53:51.594" v="899" actId="164"/>
          <ac:spMkLst>
            <pc:docMk/>
            <pc:sldMk cId="344615709" sldId="280"/>
            <ac:spMk id="61" creationId="{194FB84B-74D8-9688-A5D6-246E4C063412}"/>
          </ac:spMkLst>
        </pc:spChg>
        <pc:spChg chg="add mod">
          <ac:chgData name="Anja Niedermeier" userId="6cee580d-58f8-49dc-8b44-9a89a2bec637" providerId="ADAL" clId="{37470523-A585-4B67-86A6-109A97E455DC}" dt="2022-11-08T16:53:51.594" v="899" actId="164"/>
          <ac:spMkLst>
            <pc:docMk/>
            <pc:sldMk cId="344615709" sldId="280"/>
            <ac:spMk id="62" creationId="{D2C27E46-41B6-9AC6-AB0E-C71726B41284}"/>
          </ac:spMkLst>
        </pc:spChg>
        <pc:spChg chg="add mod">
          <ac:chgData name="Anja Niedermeier" userId="6cee580d-58f8-49dc-8b44-9a89a2bec637" providerId="ADAL" clId="{37470523-A585-4B67-86A6-109A97E455DC}" dt="2022-11-08T16:53:51.594" v="899" actId="164"/>
          <ac:spMkLst>
            <pc:docMk/>
            <pc:sldMk cId="344615709" sldId="280"/>
            <ac:spMk id="63" creationId="{E5DF8861-A01F-4D61-E1B3-B40CAD0E54D7}"/>
          </ac:spMkLst>
        </pc:spChg>
        <pc:spChg chg="add mod">
          <ac:chgData name="Anja Niedermeier" userId="6cee580d-58f8-49dc-8b44-9a89a2bec637" providerId="ADAL" clId="{37470523-A585-4B67-86A6-109A97E455DC}" dt="2022-11-08T16:53:51.594" v="899" actId="164"/>
          <ac:spMkLst>
            <pc:docMk/>
            <pc:sldMk cId="344615709" sldId="280"/>
            <ac:spMk id="64" creationId="{92046404-DE80-EF31-DFDE-E9CE7392B57A}"/>
          </ac:spMkLst>
        </pc:spChg>
        <pc:spChg chg="add mod">
          <ac:chgData name="Anja Niedermeier" userId="6cee580d-58f8-49dc-8b44-9a89a2bec637" providerId="ADAL" clId="{37470523-A585-4B67-86A6-109A97E455DC}" dt="2022-11-08T16:53:51.594" v="899" actId="164"/>
          <ac:spMkLst>
            <pc:docMk/>
            <pc:sldMk cId="344615709" sldId="280"/>
            <ac:spMk id="65" creationId="{11468001-5337-5129-398D-B0BD437CE6D0}"/>
          </ac:spMkLst>
        </pc:spChg>
        <pc:spChg chg="add mod">
          <ac:chgData name="Anja Niedermeier" userId="6cee580d-58f8-49dc-8b44-9a89a2bec637" providerId="ADAL" clId="{37470523-A585-4B67-86A6-109A97E455DC}" dt="2022-11-08T16:53:51.594" v="899" actId="164"/>
          <ac:spMkLst>
            <pc:docMk/>
            <pc:sldMk cId="344615709" sldId="280"/>
            <ac:spMk id="66" creationId="{1668FE40-5893-CF70-BBEA-3B23030D0523}"/>
          </ac:spMkLst>
        </pc:spChg>
        <pc:spChg chg="add mod">
          <ac:chgData name="Anja Niedermeier" userId="6cee580d-58f8-49dc-8b44-9a89a2bec637" providerId="ADAL" clId="{37470523-A585-4B67-86A6-109A97E455DC}" dt="2022-11-08T16:53:51.594" v="899" actId="164"/>
          <ac:spMkLst>
            <pc:docMk/>
            <pc:sldMk cId="344615709" sldId="280"/>
            <ac:spMk id="67" creationId="{635D8548-2B47-BA32-E77C-938442146CA0}"/>
          </ac:spMkLst>
        </pc:spChg>
        <pc:spChg chg="add mod">
          <ac:chgData name="Anja Niedermeier" userId="6cee580d-58f8-49dc-8b44-9a89a2bec637" providerId="ADAL" clId="{37470523-A585-4B67-86A6-109A97E455DC}" dt="2022-11-08T16:53:51.594" v="899" actId="164"/>
          <ac:spMkLst>
            <pc:docMk/>
            <pc:sldMk cId="344615709" sldId="280"/>
            <ac:spMk id="68" creationId="{266C33BC-EE5D-94E7-2E86-BF76DAFAE2EC}"/>
          </ac:spMkLst>
        </pc:spChg>
        <pc:spChg chg="add mod">
          <ac:chgData name="Anja Niedermeier" userId="6cee580d-58f8-49dc-8b44-9a89a2bec637" providerId="ADAL" clId="{37470523-A585-4B67-86A6-109A97E455DC}" dt="2022-11-08T16:53:51.594" v="899" actId="164"/>
          <ac:spMkLst>
            <pc:docMk/>
            <pc:sldMk cId="344615709" sldId="280"/>
            <ac:spMk id="69" creationId="{F13B766D-16D2-0BD6-7DF2-0D7798019AFA}"/>
          </ac:spMkLst>
        </pc:spChg>
        <pc:spChg chg="add mod">
          <ac:chgData name="Anja Niedermeier" userId="6cee580d-58f8-49dc-8b44-9a89a2bec637" providerId="ADAL" clId="{37470523-A585-4B67-86A6-109A97E455DC}" dt="2022-11-08T16:53:51.594" v="899" actId="164"/>
          <ac:spMkLst>
            <pc:docMk/>
            <pc:sldMk cId="344615709" sldId="280"/>
            <ac:spMk id="70" creationId="{0AADDE4D-CFAE-3CC7-04A2-628C469DA689}"/>
          </ac:spMkLst>
        </pc:spChg>
        <pc:spChg chg="add mod">
          <ac:chgData name="Anja Niedermeier" userId="6cee580d-58f8-49dc-8b44-9a89a2bec637" providerId="ADAL" clId="{37470523-A585-4B67-86A6-109A97E455DC}" dt="2022-11-08T16:53:51.594" v="899" actId="164"/>
          <ac:spMkLst>
            <pc:docMk/>
            <pc:sldMk cId="344615709" sldId="280"/>
            <ac:spMk id="71" creationId="{C7E14269-BD47-96C4-2FA1-34DE0A2FADB9}"/>
          </ac:spMkLst>
        </pc:spChg>
        <pc:grpChg chg="add mod">
          <ac:chgData name="Anja Niedermeier" userId="6cee580d-58f8-49dc-8b44-9a89a2bec637" providerId="ADAL" clId="{37470523-A585-4B67-86A6-109A97E455DC}" dt="2022-11-08T16:53:54.969" v="900" actId="14861"/>
          <ac:grpSpMkLst>
            <pc:docMk/>
            <pc:sldMk cId="344615709" sldId="280"/>
            <ac:grpSpMk id="72" creationId="{4B589143-B941-9406-F985-F648CC75D6C7}"/>
          </ac:grpSpMkLst>
        </pc:grpChg>
        <pc:picChg chg="add mod">
          <ac:chgData name="Anja Niedermeier" userId="6cee580d-58f8-49dc-8b44-9a89a2bec637" providerId="ADAL" clId="{37470523-A585-4B67-86A6-109A97E455DC}" dt="2022-11-08T16:53:51.594" v="899" actId="164"/>
          <ac:picMkLst>
            <pc:docMk/>
            <pc:sldMk cId="344615709" sldId="280"/>
            <ac:picMk id="37" creationId="{791B6CA0-BD41-690A-F5B3-E4B09D56EDA1}"/>
          </ac:picMkLst>
        </pc:picChg>
        <pc:cxnChg chg="add mod">
          <ac:chgData name="Anja Niedermeier" userId="6cee580d-58f8-49dc-8b44-9a89a2bec637" providerId="ADAL" clId="{37470523-A585-4B67-86A6-109A97E455DC}" dt="2022-11-08T16:53:51.594" v="899" actId="164"/>
          <ac:cxnSpMkLst>
            <pc:docMk/>
            <pc:sldMk cId="344615709" sldId="280"/>
            <ac:cxnSpMk id="40" creationId="{A56A91FE-1947-A7A5-57B1-164514CCA451}"/>
          </ac:cxnSpMkLst>
        </pc:cxnChg>
        <pc:cxnChg chg="add mod">
          <ac:chgData name="Anja Niedermeier" userId="6cee580d-58f8-49dc-8b44-9a89a2bec637" providerId="ADAL" clId="{37470523-A585-4B67-86A6-109A97E455DC}" dt="2022-11-08T16:53:51.594" v="899" actId="164"/>
          <ac:cxnSpMkLst>
            <pc:docMk/>
            <pc:sldMk cId="344615709" sldId="280"/>
            <ac:cxnSpMk id="44" creationId="{665F84ED-8BCF-72A0-872E-5E232714F369}"/>
          </ac:cxnSpMkLst>
        </pc:cxnChg>
        <pc:cxnChg chg="add mod">
          <ac:chgData name="Anja Niedermeier" userId="6cee580d-58f8-49dc-8b44-9a89a2bec637" providerId="ADAL" clId="{37470523-A585-4B67-86A6-109A97E455DC}" dt="2022-11-08T16:49:44.457" v="846"/>
          <ac:cxnSpMkLst>
            <pc:docMk/>
            <pc:sldMk cId="344615709" sldId="280"/>
            <ac:cxnSpMk id="47" creationId="{F0025C62-1B6F-E227-4A4E-9099B54EF34F}"/>
          </ac:cxnSpMkLst>
        </pc:cxnChg>
        <pc:cxnChg chg="add mod">
          <ac:chgData name="Anja Niedermeier" userId="6cee580d-58f8-49dc-8b44-9a89a2bec637" providerId="ADAL" clId="{37470523-A585-4B67-86A6-109A97E455DC}" dt="2022-11-08T16:53:51.594" v="899" actId="164"/>
          <ac:cxnSpMkLst>
            <pc:docMk/>
            <pc:sldMk cId="344615709" sldId="280"/>
            <ac:cxnSpMk id="50" creationId="{3F1E2037-6015-8234-8632-DF44FDA0B51A}"/>
          </ac:cxnSpMkLst>
        </pc:cxnChg>
      </pc:sldChg>
      <pc:sldChg chg="addSp delSp modSp new del mod ord">
        <pc:chgData name="Anja Niedermeier" userId="6cee580d-58f8-49dc-8b44-9a89a2bec637" providerId="ADAL" clId="{37470523-A585-4B67-86A6-109A97E455DC}" dt="2022-11-08T16:30:49.727" v="237" actId="47"/>
        <pc:sldMkLst>
          <pc:docMk/>
          <pc:sldMk cId="4240420603" sldId="280"/>
        </pc:sldMkLst>
        <pc:spChg chg="add del mod topLvl">
          <ac:chgData name="Anja Niedermeier" userId="6cee580d-58f8-49dc-8b44-9a89a2bec637" providerId="ADAL" clId="{37470523-A585-4B67-86A6-109A97E455DC}" dt="2022-11-08T16:30:47.619" v="236" actId="21"/>
          <ac:spMkLst>
            <pc:docMk/>
            <pc:sldMk cId="4240420603" sldId="280"/>
            <ac:spMk id="2" creationId="{F811E98E-E803-1454-5038-E028BD5F47A5}"/>
          </ac:spMkLst>
        </pc:spChg>
        <pc:spChg chg="add del mod topLvl">
          <ac:chgData name="Anja Niedermeier" userId="6cee580d-58f8-49dc-8b44-9a89a2bec637" providerId="ADAL" clId="{37470523-A585-4B67-86A6-109A97E455DC}" dt="2022-11-08T16:30:47.619" v="236" actId="21"/>
          <ac:spMkLst>
            <pc:docMk/>
            <pc:sldMk cId="4240420603" sldId="280"/>
            <ac:spMk id="3" creationId="{56FD675F-45A7-D4DC-389E-613ABD1990E7}"/>
          </ac:spMkLst>
        </pc:spChg>
        <pc:spChg chg="add del mod">
          <ac:chgData name="Anja Niedermeier" userId="6cee580d-58f8-49dc-8b44-9a89a2bec637" providerId="ADAL" clId="{37470523-A585-4B67-86A6-109A97E455DC}" dt="2022-11-08T16:29:24.867" v="147" actId="478"/>
          <ac:spMkLst>
            <pc:docMk/>
            <pc:sldMk cId="4240420603" sldId="280"/>
            <ac:spMk id="4" creationId="{1933C656-3E44-D2C8-9B6E-D40D5FEE9D37}"/>
          </ac:spMkLst>
        </pc:spChg>
        <pc:spChg chg="add del mod ord topLvl">
          <ac:chgData name="Anja Niedermeier" userId="6cee580d-58f8-49dc-8b44-9a89a2bec637" providerId="ADAL" clId="{37470523-A585-4B67-86A6-109A97E455DC}" dt="2022-11-08T16:30:47.619" v="236" actId="21"/>
          <ac:spMkLst>
            <pc:docMk/>
            <pc:sldMk cId="4240420603" sldId="280"/>
            <ac:spMk id="5" creationId="{88A5DD7D-2D70-C44B-FE32-120F7B2BE3A1}"/>
          </ac:spMkLst>
        </pc:spChg>
        <pc:grpChg chg="add del mod">
          <ac:chgData name="Anja Niedermeier" userId="6cee580d-58f8-49dc-8b44-9a89a2bec637" providerId="ADAL" clId="{37470523-A585-4B67-86A6-109A97E455DC}" dt="2022-11-08T16:30:22.915" v="159" actId="165"/>
          <ac:grpSpMkLst>
            <pc:docMk/>
            <pc:sldMk cId="4240420603" sldId="280"/>
            <ac:grpSpMk id="6" creationId="{37473266-05FD-245D-1C19-00C74A43036E}"/>
          </ac:grpSpMkLst>
        </pc:grpChg>
      </pc:sldChg>
      <pc:sldChg chg="modSp new del mod">
        <pc:chgData name="Anja Niedermeier" userId="6cee580d-58f8-49dc-8b44-9a89a2bec637" providerId="ADAL" clId="{37470523-A585-4B67-86A6-109A97E455DC}" dt="2022-11-08T17:32:28.962" v="1627" actId="47"/>
        <pc:sldMkLst>
          <pc:docMk/>
          <pc:sldMk cId="1816407818" sldId="281"/>
        </pc:sldMkLst>
        <pc:spChg chg="mod">
          <ac:chgData name="Anja Niedermeier" userId="6cee580d-58f8-49dc-8b44-9a89a2bec637" providerId="ADAL" clId="{37470523-A585-4B67-86A6-109A97E455DC}" dt="2022-11-08T17:21:03.915" v="1626" actId="20577"/>
          <ac:spMkLst>
            <pc:docMk/>
            <pc:sldMk cId="1816407818" sldId="281"/>
            <ac:spMk id="2" creationId="{A41DDAA4-64AD-080C-D364-C33DFF5B5475}"/>
          </ac:spMkLst>
        </pc:spChg>
      </pc:sldChg>
      <pc:sldChg chg="addSp delSp modSp add mod">
        <pc:chgData name="Anja Niedermeier" userId="6cee580d-58f8-49dc-8b44-9a89a2bec637" providerId="ADAL" clId="{37470523-A585-4B67-86A6-109A97E455DC}" dt="2022-11-08T17:47:43.874" v="2095" actId="1036"/>
        <pc:sldMkLst>
          <pc:docMk/>
          <pc:sldMk cId="3485643307" sldId="281"/>
        </pc:sldMkLst>
        <pc:spChg chg="mod">
          <ac:chgData name="Anja Niedermeier" userId="6cee580d-58f8-49dc-8b44-9a89a2bec637" providerId="ADAL" clId="{37470523-A585-4B67-86A6-109A97E455DC}" dt="2022-11-08T17:33:50.624" v="1655" actId="20577"/>
          <ac:spMkLst>
            <pc:docMk/>
            <pc:sldMk cId="3485643307" sldId="281"/>
            <ac:spMk id="2" creationId="{C102F949-0DDC-AF18-A20D-14DC272AC702}"/>
          </ac:spMkLst>
        </pc:spChg>
        <pc:spChg chg="mod">
          <ac:chgData name="Anja Niedermeier" userId="6cee580d-58f8-49dc-8b44-9a89a2bec637" providerId="ADAL" clId="{37470523-A585-4B67-86A6-109A97E455DC}" dt="2022-11-08T17:47:43.874" v="2095" actId="1036"/>
          <ac:spMkLst>
            <pc:docMk/>
            <pc:sldMk cId="3485643307" sldId="281"/>
            <ac:spMk id="3" creationId="{0D9A19EC-DAB8-2E1B-8979-732D1C58DF98}"/>
          </ac:spMkLst>
        </pc:spChg>
        <pc:spChg chg="del mod">
          <ac:chgData name="Anja Niedermeier" userId="6cee580d-58f8-49dc-8b44-9a89a2bec637" providerId="ADAL" clId="{37470523-A585-4B67-86A6-109A97E455DC}" dt="2022-11-08T17:40:08.308" v="1762" actId="21"/>
          <ac:spMkLst>
            <pc:docMk/>
            <pc:sldMk cId="3485643307" sldId="281"/>
            <ac:spMk id="4" creationId="{94B04E08-0E8E-E045-124C-E8E2EAB2BA73}"/>
          </ac:spMkLst>
        </pc:spChg>
        <pc:spChg chg="mod">
          <ac:chgData name="Anja Niedermeier" userId="6cee580d-58f8-49dc-8b44-9a89a2bec637" providerId="ADAL" clId="{37470523-A585-4B67-86A6-109A97E455DC}" dt="2022-11-08T17:47:43.874" v="2095" actId="1036"/>
          <ac:spMkLst>
            <pc:docMk/>
            <pc:sldMk cId="3485643307" sldId="281"/>
            <ac:spMk id="6" creationId="{4C2C3262-6839-B8D0-3301-995E07246755}"/>
          </ac:spMkLst>
        </pc:spChg>
        <pc:spChg chg="mod">
          <ac:chgData name="Anja Niedermeier" userId="6cee580d-58f8-49dc-8b44-9a89a2bec637" providerId="ADAL" clId="{37470523-A585-4B67-86A6-109A97E455DC}" dt="2022-11-08T17:47:43.874" v="2095" actId="1036"/>
          <ac:spMkLst>
            <pc:docMk/>
            <pc:sldMk cId="3485643307" sldId="281"/>
            <ac:spMk id="7" creationId="{D45DFF44-6353-1E61-1E7A-7734266D9447}"/>
          </ac:spMkLst>
        </pc:spChg>
        <pc:spChg chg="del mod">
          <ac:chgData name="Anja Niedermeier" userId="6cee580d-58f8-49dc-8b44-9a89a2bec637" providerId="ADAL" clId="{37470523-A585-4B67-86A6-109A97E455DC}" dt="2022-11-08T17:40:08.308" v="1762" actId="21"/>
          <ac:spMkLst>
            <pc:docMk/>
            <pc:sldMk cId="3485643307" sldId="281"/>
            <ac:spMk id="8" creationId="{71F5D46E-19A0-E3EA-5DE4-9FCC500EF2A3}"/>
          </ac:spMkLst>
        </pc:spChg>
        <pc:spChg chg="add del mod">
          <ac:chgData name="Anja Niedermeier" userId="6cee580d-58f8-49dc-8b44-9a89a2bec637" providerId="ADAL" clId="{37470523-A585-4B67-86A6-109A97E455DC}" dt="2022-11-08T17:40:08.308" v="1762" actId="21"/>
          <ac:spMkLst>
            <pc:docMk/>
            <pc:sldMk cId="3485643307" sldId="281"/>
            <ac:spMk id="9" creationId="{8B7ECB66-3F36-C761-3723-22925B055A7C}"/>
          </ac:spMkLst>
        </pc:spChg>
        <pc:spChg chg="add del">
          <ac:chgData name="Anja Niedermeier" userId="6cee580d-58f8-49dc-8b44-9a89a2bec637" providerId="ADAL" clId="{37470523-A585-4B67-86A6-109A97E455DC}" dt="2022-11-08T17:36:56.818" v="1727" actId="22"/>
          <ac:spMkLst>
            <pc:docMk/>
            <pc:sldMk cId="3485643307" sldId="281"/>
            <ac:spMk id="10" creationId="{C2057A62-BE04-00A5-F813-5A0D9D6271E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62E702-8213-42C9-8CA5-22C0DD0D45A7}"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de-DE"/>
        </a:p>
      </dgm:t>
    </dgm:pt>
    <dgm:pt modelId="{3097C29A-BAE5-410C-9332-A695C1403191}">
      <dgm:prSet phldrT="[Text]"/>
      <dgm:spPr>
        <a:solidFill>
          <a:schemeClr val="bg1">
            <a:lumMod val="90000"/>
          </a:schemeClr>
        </a:solidFill>
        <a:ln>
          <a:noFill/>
        </a:ln>
      </dgm:spPr>
      <dgm:t>
        <a:bodyPr/>
        <a:lstStyle/>
        <a:p>
          <a:r>
            <a:rPr lang="de-DE" err="1"/>
            <a:t>Adding</a:t>
          </a:r>
          <a:r>
            <a:rPr lang="de-DE"/>
            <a:t> AASX-Servers via URL (</a:t>
          </a:r>
          <a:r>
            <a:rPr lang="de-DE" err="1"/>
            <a:t>including</a:t>
          </a:r>
          <a:r>
            <a:rPr lang="de-DE"/>
            <a:t> Server-Validation)</a:t>
          </a:r>
        </a:p>
      </dgm:t>
    </dgm:pt>
    <dgm:pt modelId="{B64EC371-C9D6-4BE1-9072-372A48252B76}" type="parTrans" cxnId="{C3F9284E-68F7-4CF6-A52F-06D71B9B87AD}">
      <dgm:prSet/>
      <dgm:spPr/>
      <dgm:t>
        <a:bodyPr/>
        <a:lstStyle/>
        <a:p>
          <a:endParaRPr lang="de-DE"/>
        </a:p>
      </dgm:t>
    </dgm:pt>
    <dgm:pt modelId="{DA035FAD-48CD-418C-B4A1-4BCF8F42A845}" type="sibTrans" cxnId="{C3F9284E-68F7-4CF6-A52F-06D71B9B87AD}">
      <dgm:prSet/>
      <dgm:spPr/>
      <dgm:t>
        <a:bodyPr/>
        <a:lstStyle/>
        <a:p>
          <a:endParaRPr lang="de-DE"/>
        </a:p>
      </dgm:t>
    </dgm:pt>
    <dgm:pt modelId="{18D60891-DFC9-4853-8373-EDF24F505118}">
      <dgm:prSet/>
      <dgm:spPr>
        <a:solidFill>
          <a:schemeClr val="bg1">
            <a:lumMod val="90000"/>
          </a:schemeClr>
        </a:solidFill>
        <a:ln>
          <a:noFill/>
        </a:ln>
      </dgm:spPr>
      <dgm:t>
        <a:bodyPr/>
        <a:lstStyle/>
        <a:p>
          <a:r>
            <a:rPr lang="de-DE" err="1"/>
            <a:t>Removing</a:t>
          </a:r>
          <a:r>
            <a:rPr lang="de-DE"/>
            <a:t> AASX-Servers</a:t>
          </a:r>
        </a:p>
      </dgm:t>
    </dgm:pt>
    <dgm:pt modelId="{0C7B96C3-99C0-4581-A183-EB0EB0E48E16}" type="parTrans" cxnId="{7F8C511C-9758-4FD6-A086-C7286E2804F8}">
      <dgm:prSet/>
      <dgm:spPr/>
      <dgm:t>
        <a:bodyPr/>
        <a:lstStyle/>
        <a:p>
          <a:endParaRPr lang="de-DE"/>
        </a:p>
      </dgm:t>
    </dgm:pt>
    <dgm:pt modelId="{E7EA3EB2-603F-455F-9715-9F45C7152AB0}" type="sibTrans" cxnId="{7F8C511C-9758-4FD6-A086-C7286E2804F8}">
      <dgm:prSet/>
      <dgm:spPr/>
      <dgm:t>
        <a:bodyPr/>
        <a:lstStyle/>
        <a:p>
          <a:endParaRPr lang="de-DE"/>
        </a:p>
      </dgm:t>
    </dgm:pt>
    <dgm:pt modelId="{AE6243C1-2B4A-4263-B4D2-D264CC893C6A}">
      <dgm:prSet/>
      <dgm:spPr>
        <a:solidFill>
          <a:schemeClr val="bg1">
            <a:lumMod val="90000"/>
          </a:schemeClr>
        </a:solidFill>
        <a:ln>
          <a:noFill/>
        </a:ln>
      </dgm:spPr>
      <dgm:t>
        <a:bodyPr/>
        <a:lstStyle/>
        <a:p>
          <a:r>
            <a:rPr lang="en-US"/>
            <a:t>Display of all digital twins (assets) of a selected server</a:t>
          </a:r>
          <a:endParaRPr lang="de-DE"/>
        </a:p>
      </dgm:t>
    </dgm:pt>
    <dgm:pt modelId="{D32E5AD6-2EFE-4D8C-AFC5-784FBFD556F5}" type="parTrans" cxnId="{FA14F68A-ED66-43F1-867C-C6C06E1B03D7}">
      <dgm:prSet/>
      <dgm:spPr/>
      <dgm:t>
        <a:bodyPr/>
        <a:lstStyle/>
        <a:p>
          <a:endParaRPr lang="de-DE"/>
        </a:p>
      </dgm:t>
    </dgm:pt>
    <dgm:pt modelId="{C7E3C481-DBA9-4CF8-B1E3-9E943D3F8057}" type="sibTrans" cxnId="{FA14F68A-ED66-43F1-867C-C6C06E1B03D7}">
      <dgm:prSet/>
      <dgm:spPr/>
      <dgm:t>
        <a:bodyPr/>
        <a:lstStyle/>
        <a:p>
          <a:endParaRPr lang="de-DE"/>
        </a:p>
      </dgm:t>
    </dgm:pt>
    <dgm:pt modelId="{5B27ACEC-AAF8-4744-8E71-BC5AFBFC6204}">
      <dgm:prSet/>
      <dgm:spPr>
        <a:solidFill>
          <a:schemeClr val="bg1">
            <a:lumMod val="90000"/>
          </a:schemeClr>
        </a:solidFill>
        <a:ln>
          <a:noFill/>
        </a:ln>
      </dgm:spPr>
      <dgm:t>
        <a:bodyPr/>
        <a:lstStyle/>
        <a:p>
          <a:r>
            <a:rPr lang="en-US" b="0" i="0"/>
            <a:t>Opening the detail view for any asset</a:t>
          </a:r>
          <a:endParaRPr lang="de-DE"/>
        </a:p>
      </dgm:t>
    </dgm:pt>
    <dgm:pt modelId="{C883EF28-D03E-456F-924E-EDB849C260B5}" type="parTrans" cxnId="{C35E1B89-3CBD-400E-8377-30823F76BDF1}">
      <dgm:prSet/>
      <dgm:spPr/>
      <dgm:t>
        <a:bodyPr/>
        <a:lstStyle/>
        <a:p>
          <a:endParaRPr lang="de-DE"/>
        </a:p>
      </dgm:t>
    </dgm:pt>
    <dgm:pt modelId="{09516CB9-80A8-4695-B7B7-B5E02CDC03E0}" type="sibTrans" cxnId="{C35E1B89-3CBD-400E-8377-30823F76BDF1}">
      <dgm:prSet/>
      <dgm:spPr/>
      <dgm:t>
        <a:bodyPr/>
        <a:lstStyle/>
        <a:p>
          <a:endParaRPr lang="de-DE"/>
        </a:p>
      </dgm:t>
    </dgm:pt>
    <dgm:pt modelId="{80F9357D-8221-481B-BC76-D683CFE00216}">
      <dgm:prSet/>
      <dgm:spPr>
        <a:solidFill>
          <a:schemeClr val="bg1">
            <a:lumMod val="90000"/>
          </a:schemeClr>
        </a:solidFill>
        <a:ln>
          <a:noFill/>
        </a:ln>
      </dgm:spPr>
      <dgm:t>
        <a:bodyPr/>
        <a:lstStyle/>
        <a:p>
          <a:r>
            <a:rPr lang="en-US"/>
            <a:t>Searching for a specific asset by serial number or name</a:t>
          </a:r>
          <a:endParaRPr lang="de-DE"/>
        </a:p>
      </dgm:t>
    </dgm:pt>
    <dgm:pt modelId="{B4851E42-69F8-40B9-9A5A-FCC36BE9492B}" type="parTrans" cxnId="{1D354A26-DF45-4231-ABF7-EE18016EE6C6}">
      <dgm:prSet/>
      <dgm:spPr/>
      <dgm:t>
        <a:bodyPr/>
        <a:lstStyle/>
        <a:p>
          <a:endParaRPr lang="de-DE"/>
        </a:p>
      </dgm:t>
    </dgm:pt>
    <dgm:pt modelId="{2EA1625C-FB53-461A-9737-69E5F7FEF10F}" type="sibTrans" cxnId="{1D354A26-DF45-4231-ABF7-EE18016EE6C6}">
      <dgm:prSet/>
      <dgm:spPr/>
      <dgm:t>
        <a:bodyPr/>
        <a:lstStyle/>
        <a:p>
          <a:endParaRPr lang="de-DE"/>
        </a:p>
      </dgm:t>
    </dgm:pt>
    <dgm:pt modelId="{FD308A9E-3BC7-47AE-8643-91F5F5D64D7E}">
      <dgm:prSet/>
      <dgm:spPr>
        <a:solidFill>
          <a:schemeClr val="bg1">
            <a:lumMod val="90000"/>
          </a:schemeClr>
        </a:solidFill>
        <a:ln>
          <a:noFill/>
        </a:ln>
      </dgm:spPr>
      <dgm:t>
        <a:bodyPr/>
        <a:lstStyle/>
        <a:p>
          <a:r>
            <a:rPr lang="en-US"/>
            <a:t>Filtering of the displayed assets by properties (manufacturer, year, </a:t>
          </a:r>
          <a:r>
            <a:rPr lang="en-US" err="1"/>
            <a:t>etc</a:t>
          </a:r>
          <a:r>
            <a:rPr lang="en-US"/>
            <a:t>)</a:t>
          </a:r>
          <a:endParaRPr lang="de-DE"/>
        </a:p>
      </dgm:t>
    </dgm:pt>
    <dgm:pt modelId="{58B62E4E-710C-4877-8136-86631F711197}" type="parTrans" cxnId="{FA4408CB-F9C2-45C8-8EAC-3C0E62AAD321}">
      <dgm:prSet/>
      <dgm:spPr/>
      <dgm:t>
        <a:bodyPr/>
        <a:lstStyle/>
        <a:p>
          <a:endParaRPr lang="de-DE"/>
        </a:p>
      </dgm:t>
    </dgm:pt>
    <dgm:pt modelId="{F5860B2F-AEA6-4AD7-B3D9-700BE590E26A}" type="sibTrans" cxnId="{FA4408CB-F9C2-45C8-8EAC-3C0E62AAD321}">
      <dgm:prSet/>
      <dgm:spPr/>
      <dgm:t>
        <a:bodyPr/>
        <a:lstStyle/>
        <a:p>
          <a:endParaRPr lang="de-DE"/>
        </a:p>
      </dgm:t>
    </dgm:pt>
    <dgm:pt modelId="{F2A44895-C3F0-4502-B1DC-05841C874BD1}">
      <dgm:prSet/>
      <dgm:spPr>
        <a:solidFill>
          <a:schemeClr val="bg1">
            <a:lumMod val="90000"/>
          </a:schemeClr>
        </a:solidFill>
        <a:ln>
          <a:noFill/>
        </a:ln>
      </dgm:spPr>
      <dgm:t>
        <a:bodyPr/>
        <a:lstStyle/>
        <a:p>
          <a:r>
            <a:rPr lang="de-DE"/>
            <a:t>Error </a:t>
          </a:r>
          <a:r>
            <a:rPr lang="de-DE" err="1"/>
            <a:t>handling</a:t>
          </a:r>
          <a:r>
            <a:rPr lang="de-DE"/>
            <a:t> </a:t>
          </a:r>
          <a:r>
            <a:rPr lang="de-DE" err="1"/>
            <a:t>for</a:t>
          </a:r>
          <a:r>
            <a:rPr lang="de-DE"/>
            <a:t> </a:t>
          </a:r>
          <a:r>
            <a:rPr lang="de-DE" err="1"/>
            <a:t>unpredicted</a:t>
          </a:r>
          <a:r>
            <a:rPr lang="de-DE"/>
            <a:t> </a:t>
          </a:r>
          <a:r>
            <a:rPr lang="de-DE" err="1"/>
            <a:t>incidents</a:t>
          </a:r>
          <a:endParaRPr lang="de-DE"/>
        </a:p>
      </dgm:t>
    </dgm:pt>
    <dgm:pt modelId="{86776463-A919-4F3C-944A-8B8BCEBD6179}" type="parTrans" cxnId="{EC664CED-0951-4581-9D04-79E5C3C369E6}">
      <dgm:prSet/>
      <dgm:spPr/>
      <dgm:t>
        <a:bodyPr/>
        <a:lstStyle/>
        <a:p>
          <a:endParaRPr lang="de-DE"/>
        </a:p>
      </dgm:t>
    </dgm:pt>
    <dgm:pt modelId="{3E826990-0FE0-465A-A188-F024B7B7BE89}" type="sibTrans" cxnId="{EC664CED-0951-4581-9D04-79E5C3C369E6}">
      <dgm:prSet/>
      <dgm:spPr/>
      <dgm:t>
        <a:bodyPr/>
        <a:lstStyle/>
        <a:p>
          <a:endParaRPr lang="de-DE"/>
        </a:p>
      </dgm:t>
    </dgm:pt>
    <dgm:pt modelId="{E7C03462-CCD5-41A6-85DD-28DC4DDB3010}" type="pres">
      <dgm:prSet presAssocID="{3F62E702-8213-42C9-8CA5-22C0DD0D45A7}" presName="Name0" presStyleCnt="0">
        <dgm:presLayoutVars>
          <dgm:chMax val="7"/>
          <dgm:chPref val="7"/>
          <dgm:dir/>
        </dgm:presLayoutVars>
      </dgm:prSet>
      <dgm:spPr/>
    </dgm:pt>
    <dgm:pt modelId="{29EAF0B0-14D6-4033-94FA-725202066A24}" type="pres">
      <dgm:prSet presAssocID="{3F62E702-8213-42C9-8CA5-22C0DD0D45A7}" presName="Name1" presStyleCnt="0"/>
      <dgm:spPr/>
    </dgm:pt>
    <dgm:pt modelId="{727C55DB-FAF8-491E-8DF7-BEFC8153B37D}" type="pres">
      <dgm:prSet presAssocID="{3F62E702-8213-42C9-8CA5-22C0DD0D45A7}" presName="cycle" presStyleCnt="0"/>
      <dgm:spPr/>
    </dgm:pt>
    <dgm:pt modelId="{642C02D1-23CA-4299-BC30-1DCF765BB06D}" type="pres">
      <dgm:prSet presAssocID="{3F62E702-8213-42C9-8CA5-22C0DD0D45A7}" presName="srcNode" presStyleLbl="node1" presStyleIdx="0" presStyleCnt="7"/>
      <dgm:spPr/>
    </dgm:pt>
    <dgm:pt modelId="{E089EF53-4598-4556-A5E4-4CEFED71538A}" type="pres">
      <dgm:prSet presAssocID="{3F62E702-8213-42C9-8CA5-22C0DD0D45A7}" presName="conn" presStyleLbl="parChTrans1D2" presStyleIdx="0" presStyleCnt="1"/>
      <dgm:spPr/>
    </dgm:pt>
    <dgm:pt modelId="{FA474990-5B95-463A-810E-B1E428DA916E}" type="pres">
      <dgm:prSet presAssocID="{3F62E702-8213-42C9-8CA5-22C0DD0D45A7}" presName="extraNode" presStyleLbl="node1" presStyleIdx="0" presStyleCnt="7"/>
      <dgm:spPr/>
    </dgm:pt>
    <dgm:pt modelId="{DFDE85FA-DFBB-408B-99DD-D63FECEE6A5C}" type="pres">
      <dgm:prSet presAssocID="{3F62E702-8213-42C9-8CA5-22C0DD0D45A7}" presName="dstNode" presStyleLbl="node1" presStyleIdx="0" presStyleCnt="7"/>
      <dgm:spPr/>
    </dgm:pt>
    <dgm:pt modelId="{77813C4C-C4E2-461E-B8BB-92C254388CBC}" type="pres">
      <dgm:prSet presAssocID="{3097C29A-BAE5-410C-9332-A695C1403191}" presName="text_1" presStyleLbl="node1" presStyleIdx="0" presStyleCnt="7">
        <dgm:presLayoutVars>
          <dgm:bulletEnabled val="1"/>
        </dgm:presLayoutVars>
      </dgm:prSet>
      <dgm:spPr/>
    </dgm:pt>
    <dgm:pt modelId="{29A098CF-8C94-4727-80FB-5588DAF99E43}" type="pres">
      <dgm:prSet presAssocID="{3097C29A-BAE5-410C-9332-A695C1403191}" presName="accent_1" presStyleCnt="0"/>
      <dgm:spPr/>
    </dgm:pt>
    <dgm:pt modelId="{CCBB62BF-56D6-4CA9-BE32-91140319FC03}" type="pres">
      <dgm:prSet presAssocID="{3097C29A-BAE5-410C-9332-A695C1403191}" presName="accentRepeatNode" presStyleLbl="solidFgAcc1" presStyleIdx="0" presStyleCnt="7"/>
      <dgm:spPr>
        <a:solidFill>
          <a:schemeClr val="tx2"/>
        </a:solidFill>
      </dgm:spPr>
    </dgm:pt>
    <dgm:pt modelId="{3C8D0688-B3F3-4208-8BF1-69FB40FB87E8}" type="pres">
      <dgm:prSet presAssocID="{18D60891-DFC9-4853-8373-EDF24F505118}" presName="text_2" presStyleLbl="node1" presStyleIdx="1" presStyleCnt="7">
        <dgm:presLayoutVars>
          <dgm:bulletEnabled val="1"/>
        </dgm:presLayoutVars>
      </dgm:prSet>
      <dgm:spPr/>
    </dgm:pt>
    <dgm:pt modelId="{DFF7E0B9-15E7-4526-9FA5-57F9EC0AFA25}" type="pres">
      <dgm:prSet presAssocID="{18D60891-DFC9-4853-8373-EDF24F505118}" presName="accent_2" presStyleCnt="0"/>
      <dgm:spPr/>
    </dgm:pt>
    <dgm:pt modelId="{BAE0DE78-4797-4491-B106-E371A2F6563D}" type="pres">
      <dgm:prSet presAssocID="{18D60891-DFC9-4853-8373-EDF24F505118}" presName="accentRepeatNode" presStyleLbl="solidFgAcc1" presStyleIdx="1" presStyleCnt="7"/>
      <dgm:spPr>
        <a:solidFill>
          <a:schemeClr val="tx2"/>
        </a:solidFill>
      </dgm:spPr>
    </dgm:pt>
    <dgm:pt modelId="{18C42397-CA60-409D-BC4C-005C764E3556}" type="pres">
      <dgm:prSet presAssocID="{AE6243C1-2B4A-4263-B4D2-D264CC893C6A}" presName="text_3" presStyleLbl="node1" presStyleIdx="2" presStyleCnt="7">
        <dgm:presLayoutVars>
          <dgm:bulletEnabled val="1"/>
        </dgm:presLayoutVars>
      </dgm:prSet>
      <dgm:spPr/>
    </dgm:pt>
    <dgm:pt modelId="{ACBE4964-B66D-4DE9-86C9-CFFA9BB62E76}" type="pres">
      <dgm:prSet presAssocID="{AE6243C1-2B4A-4263-B4D2-D264CC893C6A}" presName="accent_3" presStyleCnt="0"/>
      <dgm:spPr/>
    </dgm:pt>
    <dgm:pt modelId="{3F4DBC6D-EA65-4002-95F5-1250B26104C0}" type="pres">
      <dgm:prSet presAssocID="{AE6243C1-2B4A-4263-B4D2-D264CC893C6A}" presName="accentRepeatNode" presStyleLbl="solidFgAcc1" presStyleIdx="2" presStyleCnt="7"/>
      <dgm:spPr>
        <a:solidFill>
          <a:schemeClr val="tx2"/>
        </a:solidFill>
      </dgm:spPr>
    </dgm:pt>
    <dgm:pt modelId="{C99D05DF-C491-49BA-BD38-40374DE3827F}" type="pres">
      <dgm:prSet presAssocID="{5B27ACEC-AAF8-4744-8E71-BC5AFBFC6204}" presName="text_4" presStyleLbl="node1" presStyleIdx="3" presStyleCnt="7">
        <dgm:presLayoutVars>
          <dgm:bulletEnabled val="1"/>
        </dgm:presLayoutVars>
      </dgm:prSet>
      <dgm:spPr/>
    </dgm:pt>
    <dgm:pt modelId="{E5148727-81DB-423E-86A2-208F241A23E3}" type="pres">
      <dgm:prSet presAssocID="{5B27ACEC-AAF8-4744-8E71-BC5AFBFC6204}" presName="accent_4" presStyleCnt="0"/>
      <dgm:spPr/>
    </dgm:pt>
    <dgm:pt modelId="{313046AA-DF5D-46BE-B52F-BD9FE979C0A4}" type="pres">
      <dgm:prSet presAssocID="{5B27ACEC-AAF8-4744-8E71-BC5AFBFC6204}" presName="accentRepeatNode" presStyleLbl="solidFgAcc1" presStyleIdx="3" presStyleCnt="7"/>
      <dgm:spPr>
        <a:solidFill>
          <a:schemeClr val="tx2"/>
        </a:solidFill>
      </dgm:spPr>
    </dgm:pt>
    <dgm:pt modelId="{54BBF6EC-2F77-43EB-9AF8-EAC57EBD6CFF}" type="pres">
      <dgm:prSet presAssocID="{80F9357D-8221-481B-BC76-D683CFE00216}" presName="text_5" presStyleLbl="node1" presStyleIdx="4" presStyleCnt="7">
        <dgm:presLayoutVars>
          <dgm:bulletEnabled val="1"/>
        </dgm:presLayoutVars>
      </dgm:prSet>
      <dgm:spPr/>
    </dgm:pt>
    <dgm:pt modelId="{70063D4B-CCCE-4D08-A424-AA2977B2B770}" type="pres">
      <dgm:prSet presAssocID="{80F9357D-8221-481B-BC76-D683CFE00216}" presName="accent_5" presStyleCnt="0"/>
      <dgm:spPr/>
    </dgm:pt>
    <dgm:pt modelId="{A79C2D9D-7A38-4AD5-9C41-043753293CD2}" type="pres">
      <dgm:prSet presAssocID="{80F9357D-8221-481B-BC76-D683CFE00216}" presName="accentRepeatNode" presStyleLbl="solidFgAcc1" presStyleIdx="4" presStyleCnt="7"/>
      <dgm:spPr>
        <a:solidFill>
          <a:schemeClr val="tx2"/>
        </a:solidFill>
      </dgm:spPr>
    </dgm:pt>
    <dgm:pt modelId="{641D64C8-04FB-4F79-9266-C5C03A47B1F9}" type="pres">
      <dgm:prSet presAssocID="{FD308A9E-3BC7-47AE-8643-91F5F5D64D7E}" presName="text_6" presStyleLbl="node1" presStyleIdx="5" presStyleCnt="7">
        <dgm:presLayoutVars>
          <dgm:bulletEnabled val="1"/>
        </dgm:presLayoutVars>
      </dgm:prSet>
      <dgm:spPr/>
    </dgm:pt>
    <dgm:pt modelId="{4B4A18AC-625D-4D5F-834B-CDF1B5694C87}" type="pres">
      <dgm:prSet presAssocID="{FD308A9E-3BC7-47AE-8643-91F5F5D64D7E}" presName="accent_6" presStyleCnt="0"/>
      <dgm:spPr/>
    </dgm:pt>
    <dgm:pt modelId="{065CF9DE-E85D-4343-AC02-1D95766A0DCD}" type="pres">
      <dgm:prSet presAssocID="{FD308A9E-3BC7-47AE-8643-91F5F5D64D7E}" presName="accentRepeatNode" presStyleLbl="solidFgAcc1" presStyleIdx="5" presStyleCnt="7"/>
      <dgm:spPr>
        <a:solidFill>
          <a:schemeClr val="tx2"/>
        </a:solidFill>
      </dgm:spPr>
    </dgm:pt>
    <dgm:pt modelId="{756AE5DB-6E92-488D-9350-F6294F13C737}" type="pres">
      <dgm:prSet presAssocID="{F2A44895-C3F0-4502-B1DC-05841C874BD1}" presName="text_7" presStyleLbl="node1" presStyleIdx="6" presStyleCnt="7">
        <dgm:presLayoutVars>
          <dgm:bulletEnabled val="1"/>
        </dgm:presLayoutVars>
      </dgm:prSet>
      <dgm:spPr/>
    </dgm:pt>
    <dgm:pt modelId="{E241D1C8-6DAB-4849-9319-82BBA2A548C6}" type="pres">
      <dgm:prSet presAssocID="{F2A44895-C3F0-4502-B1DC-05841C874BD1}" presName="accent_7" presStyleCnt="0"/>
      <dgm:spPr/>
    </dgm:pt>
    <dgm:pt modelId="{E7C3323D-437D-4761-95EB-5DDD6C26E3EC}" type="pres">
      <dgm:prSet presAssocID="{F2A44895-C3F0-4502-B1DC-05841C874BD1}" presName="accentRepeatNode" presStyleLbl="solidFgAcc1" presStyleIdx="6" presStyleCnt="7"/>
      <dgm:spPr>
        <a:solidFill>
          <a:schemeClr val="tx2"/>
        </a:solidFill>
      </dgm:spPr>
    </dgm:pt>
  </dgm:ptLst>
  <dgm:cxnLst>
    <dgm:cxn modelId="{7F8C511C-9758-4FD6-A086-C7286E2804F8}" srcId="{3F62E702-8213-42C9-8CA5-22C0DD0D45A7}" destId="{18D60891-DFC9-4853-8373-EDF24F505118}" srcOrd="1" destOrd="0" parTransId="{0C7B96C3-99C0-4581-A183-EB0EB0E48E16}" sibTransId="{E7EA3EB2-603F-455F-9715-9F45C7152AB0}"/>
    <dgm:cxn modelId="{1D354A26-DF45-4231-ABF7-EE18016EE6C6}" srcId="{3F62E702-8213-42C9-8CA5-22C0DD0D45A7}" destId="{80F9357D-8221-481B-BC76-D683CFE00216}" srcOrd="4" destOrd="0" parTransId="{B4851E42-69F8-40B9-9A5A-FCC36BE9492B}" sibTransId="{2EA1625C-FB53-461A-9737-69E5F7FEF10F}"/>
    <dgm:cxn modelId="{C87DA72D-02AF-4FF6-A656-50F0183D0746}" type="presOf" srcId="{3097C29A-BAE5-410C-9332-A695C1403191}" destId="{77813C4C-C4E2-461E-B8BB-92C254388CBC}" srcOrd="0" destOrd="0" presId="urn:microsoft.com/office/officeart/2008/layout/VerticalCurvedList"/>
    <dgm:cxn modelId="{8AAAA13D-2347-4E7A-BDF2-FF63C0ED85EB}" type="presOf" srcId="{DA035FAD-48CD-418C-B4A1-4BCF8F42A845}" destId="{E089EF53-4598-4556-A5E4-4CEFED71538A}" srcOrd="0" destOrd="0" presId="urn:microsoft.com/office/officeart/2008/layout/VerticalCurvedList"/>
    <dgm:cxn modelId="{24BC0B3E-CC09-460F-AE9F-E04D732E736A}" type="presOf" srcId="{5B27ACEC-AAF8-4744-8E71-BC5AFBFC6204}" destId="{C99D05DF-C491-49BA-BD38-40374DE3827F}" srcOrd="0" destOrd="0" presId="urn:microsoft.com/office/officeart/2008/layout/VerticalCurvedList"/>
    <dgm:cxn modelId="{C3F9284E-68F7-4CF6-A52F-06D71B9B87AD}" srcId="{3F62E702-8213-42C9-8CA5-22C0DD0D45A7}" destId="{3097C29A-BAE5-410C-9332-A695C1403191}" srcOrd="0" destOrd="0" parTransId="{B64EC371-C9D6-4BE1-9072-372A48252B76}" sibTransId="{DA035FAD-48CD-418C-B4A1-4BCF8F42A845}"/>
    <dgm:cxn modelId="{6EF67A76-7912-400A-A02C-B32D68504B3E}" type="presOf" srcId="{18D60891-DFC9-4853-8373-EDF24F505118}" destId="{3C8D0688-B3F3-4208-8BF1-69FB40FB87E8}" srcOrd="0" destOrd="0" presId="urn:microsoft.com/office/officeart/2008/layout/VerticalCurvedList"/>
    <dgm:cxn modelId="{F975EF7B-0D86-4024-A97B-3FDA7C5C016B}" type="presOf" srcId="{3F62E702-8213-42C9-8CA5-22C0DD0D45A7}" destId="{E7C03462-CCD5-41A6-85DD-28DC4DDB3010}" srcOrd="0" destOrd="0" presId="urn:microsoft.com/office/officeart/2008/layout/VerticalCurvedList"/>
    <dgm:cxn modelId="{001F7083-69E2-4EAC-88CA-9BEE4079F5BC}" type="presOf" srcId="{80F9357D-8221-481B-BC76-D683CFE00216}" destId="{54BBF6EC-2F77-43EB-9AF8-EAC57EBD6CFF}" srcOrd="0" destOrd="0" presId="urn:microsoft.com/office/officeart/2008/layout/VerticalCurvedList"/>
    <dgm:cxn modelId="{C35E1B89-3CBD-400E-8377-30823F76BDF1}" srcId="{3F62E702-8213-42C9-8CA5-22C0DD0D45A7}" destId="{5B27ACEC-AAF8-4744-8E71-BC5AFBFC6204}" srcOrd="3" destOrd="0" parTransId="{C883EF28-D03E-456F-924E-EDB849C260B5}" sibTransId="{09516CB9-80A8-4695-B7B7-B5E02CDC03E0}"/>
    <dgm:cxn modelId="{FA14F68A-ED66-43F1-867C-C6C06E1B03D7}" srcId="{3F62E702-8213-42C9-8CA5-22C0DD0D45A7}" destId="{AE6243C1-2B4A-4263-B4D2-D264CC893C6A}" srcOrd="2" destOrd="0" parTransId="{D32E5AD6-2EFE-4D8C-AFC5-784FBFD556F5}" sibTransId="{C7E3C481-DBA9-4CF8-B1E3-9E943D3F8057}"/>
    <dgm:cxn modelId="{CC0AB998-07AA-4029-81C5-4D0090D25571}" type="presOf" srcId="{FD308A9E-3BC7-47AE-8643-91F5F5D64D7E}" destId="{641D64C8-04FB-4F79-9266-C5C03A47B1F9}" srcOrd="0" destOrd="0" presId="urn:microsoft.com/office/officeart/2008/layout/VerticalCurvedList"/>
    <dgm:cxn modelId="{FA4408CB-F9C2-45C8-8EAC-3C0E62AAD321}" srcId="{3F62E702-8213-42C9-8CA5-22C0DD0D45A7}" destId="{FD308A9E-3BC7-47AE-8643-91F5F5D64D7E}" srcOrd="5" destOrd="0" parTransId="{58B62E4E-710C-4877-8136-86631F711197}" sibTransId="{F5860B2F-AEA6-4AD7-B3D9-700BE590E26A}"/>
    <dgm:cxn modelId="{7E3675EA-6D34-4CE6-91FA-EAF4B8F9D22B}" type="presOf" srcId="{F2A44895-C3F0-4502-B1DC-05841C874BD1}" destId="{756AE5DB-6E92-488D-9350-F6294F13C737}" srcOrd="0" destOrd="0" presId="urn:microsoft.com/office/officeart/2008/layout/VerticalCurvedList"/>
    <dgm:cxn modelId="{EC664CED-0951-4581-9D04-79E5C3C369E6}" srcId="{3F62E702-8213-42C9-8CA5-22C0DD0D45A7}" destId="{F2A44895-C3F0-4502-B1DC-05841C874BD1}" srcOrd="6" destOrd="0" parTransId="{86776463-A919-4F3C-944A-8B8BCEBD6179}" sibTransId="{3E826990-0FE0-465A-A188-F024B7B7BE89}"/>
    <dgm:cxn modelId="{36DC40F5-E482-4591-8B1C-4B90F15C8B89}" type="presOf" srcId="{AE6243C1-2B4A-4263-B4D2-D264CC893C6A}" destId="{18C42397-CA60-409D-BC4C-005C764E3556}" srcOrd="0" destOrd="0" presId="urn:microsoft.com/office/officeart/2008/layout/VerticalCurvedList"/>
    <dgm:cxn modelId="{DF4B4922-AFBD-4964-8110-9A0CEF8BEC4A}" type="presParOf" srcId="{E7C03462-CCD5-41A6-85DD-28DC4DDB3010}" destId="{29EAF0B0-14D6-4033-94FA-725202066A24}" srcOrd="0" destOrd="0" presId="urn:microsoft.com/office/officeart/2008/layout/VerticalCurvedList"/>
    <dgm:cxn modelId="{32EA63E2-5F79-4EC1-9F6B-A997F61DBBEB}" type="presParOf" srcId="{29EAF0B0-14D6-4033-94FA-725202066A24}" destId="{727C55DB-FAF8-491E-8DF7-BEFC8153B37D}" srcOrd="0" destOrd="0" presId="urn:microsoft.com/office/officeart/2008/layout/VerticalCurvedList"/>
    <dgm:cxn modelId="{AAE602E0-F61E-4C0C-A523-04D1436A1688}" type="presParOf" srcId="{727C55DB-FAF8-491E-8DF7-BEFC8153B37D}" destId="{642C02D1-23CA-4299-BC30-1DCF765BB06D}" srcOrd="0" destOrd="0" presId="urn:microsoft.com/office/officeart/2008/layout/VerticalCurvedList"/>
    <dgm:cxn modelId="{EC1304F9-3D5F-4D86-99B0-FEB7E85CB429}" type="presParOf" srcId="{727C55DB-FAF8-491E-8DF7-BEFC8153B37D}" destId="{E089EF53-4598-4556-A5E4-4CEFED71538A}" srcOrd="1" destOrd="0" presId="urn:microsoft.com/office/officeart/2008/layout/VerticalCurvedList"/>
    <dgm:cxn modelId="{6419C1C2-E0A3-4018-A4CF-1A64721C447D}" type="presParOf" srcId="{727C55DB-FAF8-491E-8DF7-BEFC8153B37D}" destId="{FA474990-5B95-463A-810E-B1E428DA916E}" srcOrd="2" destOrd="0" presId="urn:microsoft.com/office/officeart/2008/layout/VerticalCurvedList"/>
    <dgm:cxn modelId="{8C30114A-4452-4E35-88BF-568735FDC40A}" type="presParOf" srcId="{727C55DB-FAF8-491E-8DF7-BEFC8153B37D}" destId="{DFDE85FA-DFBB-408B-99DD-D63FECEE6A5C}" srcOrd="3" destOrd="0" presId="urn:microsoft.com/office/officeart/2008/layout/VerticalCurvedList"/>
    <dgm:cxn modelId="{D8FD08AD-A683-4D7A-B954-4DE2DDD3AE86}" type="presParOf" srcId="{29EAF0B0-14D6-4033-94FA-725202066A24}" destId="{77813C4C-C4E2-461E-B8BB-92C254388CBC}" srcOrd="1" destOrd="0" presId="urn:microsoft.com/office/officeart/2008/layout/VerticalCurvedList"/>
    <dgm:cxn modelId="{826CBFE2-24BA-455C-B61E-EBF84C8996C6}" type="presParOf" srcId="{29EAF0B0-14D6-4033-94FA-725202066A24}" destId="{29A098CF-8C94-4727-80FB-5588DAF99E43}" srcOrd="2" destOrd="0" presId="urn:microsoft.com/office/officeart/2008/layout/VerticalCurvedList"/>
    <dgm:cxn modelId="{ED31059E-8CFC-4A90-9065-9492E959060A}" type="presParOf" srcId="{29A098CF-8C94-4727-80FB-5588DAF99E43}" destId="{CCBB62BF-56D6-4CA9-BE32-91140319FC03}" srcOrd="0" destOrd="0" presId="urn:microsoft.com/office/officeart/2008/layout/VerticalCurvedList"/>
    <dgm:cxn modelId="{39B11C10-0B79-4FD5-8F00-96431934E200}" type="presParOf" srcId="{29EAF0B0-14D6-4033-94FA-725202066A24}" destId="{3C8D0688-B3F3-4208-8BF1-69FB40FB87E8}" srcOrd="3" destOrd="0" presId="urn:microsoft.com/office/officeart/2008/layout/VerticalCurvedList"/>
    <dgm:cxn modelId="{7EE2063E-F17B-4382-998C-8B49B5E25527}" type="presParOf" srcId="{29EAF0B0-14D6-4033-94FA-725202066A24}" destId="{DFF7E0B9-15E7-4526-9FA5-57F9EC0AFA25}" srcOrd="4" destOrd="0" presId="urn:microsoft.com/office/officeart/2008/layout/VerticalCurvedList"/>
    <dgm:cxn modelId="{3D9F708D-BDB2-4C5A-92F1-ED861D5492E2}" type="presParOf" srcId="{DFF7E0B9-15E7-4526-9FA5-57F9EC0AFA25}" destId="{BAE0DE78-4797-4491-B106-E371A2F6563D}" srcOrd="0" destOrd="0" presId="urn:microsoft.com/office/officeart/2008/layout/VerticalCurvedList"/>
    <dgm:cxn modelId="{EB226E06-7D75-4463-B70F-593F870DD53A}" type="presParOf" srcId="{29EAF0B0-14D6-4033-94FA-725202066A24}" destId="{18C42397-CA60-409D-BC4C-005C764E3556}" srcOrd="5" destOrd="0" presId="urn:microsoft.com/office/officeart/2008/layout/VerticalCurvedList"/>
    <dgm:cxn modelId="{832867C7-050D-4704-86C8-190D39C9CD12}" type="presParOf" srcId="{29EAF0B0-14D6-4033-94FA-725202066A24}" destId="{ACBE4964-B66D-4DE9-86C9-CFFA9BB62E76}" srcOrd="6" destOrd="0" presId="urn:microsoft.com/office/officeart/2008/layout/VerticalCurvedList"/>
    <dgm:cxn modelId="{A4B36E97-D54C-4029-A94D-908F8D86D7FA}" type="presParOf" srcId="{ACBE4964-B66D-4DE9-86C9-CFFA9BB62E76}" destId="{3F4DBC6D-EA65-4002-95F5-1250B26104C0}" srcOrd="0" destOrd="0" presId="urn:microsoft.com/office/officeart/2008/layout/VerticalCurvedList"/>
    <dgm:cxn modelId="{7121F623-8499-4E9F-B655-5AD376D6BB58}" type="presParOf" srcId="{29EAF0B0-14D6-4033-94FA-725202066A24}" destId="{C99D05DF-C491-49BA-BD38-40374DE3827F}" srcOrd="7" destOrd="0" presId="urn:microsoft.com/office/officeart/2008/layout/VerticalCurvedList"/>
    <dgm:cxn modelId="{40F0AE69-8CC3-4B0E-A258-08D33C7573F9}" type="presParOf" srcId="{29EAF0B0-14D6-4033-94FA-725202066A24}" destId="{E5148727-81DB-423E-86A2-208F241A23E3}" srcOrd="8" destOrd="0" presId="urn:microsoft.com/office/officeart/2008/layout/VerticalCurvedList"/>
    <dgm:cxn modelId="{FFE1E638-05AB-4817-BF2B-826FD9719FE5}" type="presParOf" srcId="{E5148727-81DB-423E-86A2-208F241A23E3}" destId="{313046AA-DF5D-46BE-B52F-BD9FE979C0A4}" srcOrd="0" destOrd="0" presId="urn:microsoft.com/office/officeart/2008/layout/VerticalCurvedList"/>
    <dgm:cxn modelId="{D9D045B4-160D-4DBF-9CED-BDCCB2E18DE9}" type="presParOf" srcId="{29EAF0B0-14D6-4033-94FA-725202066A24}" destId="{54BBF6EC-2F77-43EB-9AF8-EAC57EBD6CFF}" srcOrd="9" destOrd="0" presId="urn:microsoft.com/office/officeart/2008/layout/VerticalCurvedList"/>
    <dgm:cxn modelId="{E1B2BABF-83A2-4EE2-8C7A-0B337139FE77}" type="presParOf" srcId="{29EAF0B0-14D6-4033-94FA-725202066A24}" destId="{70063D4B-CCCE-4D08-A424-AA2977B2B770}" srcOrd="10" destOrd="0" presId="urn:microsoft.com/office/officeart/2008/layout/VerticalCurvedList"/>
    <dgm:cxn modelId="{5D8C23D5-DA4A-4043-81AF-74E5B5EB827E}" type="presParOf" srcId="{70063D4B-CCCE-4D08-A424-AA2977B2B770}" destId="{A79C2D9D-7A38-4AD5-9C41-043753293CD2}" srcOrd="0" destOrd="0" presId="urn:microsoft.com/office/officeart/2008/layout/VerticalCurvedList"/>
    <dgm:cxn modelId="{9007623B-3A8E-4C66-A8A2-2EC889F9E598}" type="presParOf" srcId="{29EAF0B0-14D6-4033-94FA-725202066A24}" destId="{641D64C8-04FB-4F79-9266-C5C03A47B1F9}" srcOrd="11" destOrd="0" presId="urn:microsoft.com/office/officeart/2008/layout/VerticalCurvedList"/>
    <dgm:cxn modelId="{55F3C4D2-5740-440D-BBFC-C8032AECBA51}" type="presParOf" srcId="{29EAF0B0-14D6-4033-94FA-725202066A24}" destId="{4B4A18AC-625D-4D5F-834B-CDF1B5694C87}" srcOrd="12" destOrd="0" presId="urn:microsoft.com/office/officeart/2008/layout/VerticalCurvedList"/>
    <dgm:cxn modelId="{10E8BCAD-CFA6-43FD-B9D4-2CF3F8F44649}" type="presParOf" srcId="{4B4A18AC-625D-4D5F-834B-CDF1B5694C87}" destId="{065CF9DE-E85D-4343-AC02-1D95766A0DCD}" srcOrd="0" destOrd="0" presId="urn:microsoft.com/office/officeart/2008/layout/VerticalCurvedList"/>
    <dgm:cxn modelId="{719612E4-DFF0-4B3C-B26F-F981CB8F36C3}" type="presParOf" srcId="{29EAF0B0-14D6-4033-94FA-725202066A24}" destId="{756AE5DB-6E92-488D-9350-F6294F13C737}" srcOrd="13" destOrd="0" presId="urn:microsoft.com/office/officeart/2008/layout/VerticalCurvedList"/>
    <dgm:cxn modelId="{21AE1C70-4F92-48BC-A26D-86180C540067}" type="presParOf" srcId="{29EAF0B0-14D6-4033-94FA-725202066A24}" destId="{E241D1C8-6DAB-4849-9319-82BBA2A548C6}" srcOrd="14" destOrd="0" presId="urn:microsoft.com/office/officeart/2008/layout/VerticalCurvedList"/>
    <dgm:cxn modelId="{D552C6B7-02D8-4391-BCCC-5332CA864361}" type="presParOf" srcId="{E241D1C8-6DAB-4849-9319-82BBA2A548C6}" destId="{E7C3323D-437D-4761-95EB-5DDD6C26E3E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81F6EB-48A6-4463-BFFD-C45E23400901}"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de-DE"/>
        </a:p>
      </dgm:t>
    </dgm:pt>
    <dgm:pt modelId="{387E9612-F93D-441C-B8C4-DB7948FD5441}">
      <dgm:prSet phldrT="[Text]"/>
      <dgm:spPr/>
      <dgm:t>
        <a:bodyPr/>
        <a:lstStyle/>
        <a:p>
          <a:r>
            <a:rPr lang="de-DE" err="1"/>
            <a:t>Intuitiveness</a:t>
          </a:r>
          <a:endParaRPr lang="de-DE"/>
        </a:p>
      </dgm:t>
    </dgm:pt>
    <dgm:pt modelId="{939BB84D-8CD5-4299-A28A-54DBB83F52DE}" type="parTrans" cxnId="{AAB9F3DC-D6C4-4C57-BA18-68E04BA72716}">
      <dgm:prSet/>
      <dgm:spPr/>
      <dgm:t>
        <a:bodyPr/>
        <a:lstStyle/>
        <a:p>
          <a:endParaRPr lang="de-DE"/>
        </a:p>
      </dgm:t>
    </dgm:pt>
    <dgm:pt modelId="{2B5C05D3-3E9E-4A1B-84E3-F7ACF954F9DF}" type="sibTrans" cxnId="{AAB9F3DC-D6C4-4C57-BA18-68E04BA72716}">
      <dgm:prSet/>
      <dgm:spPr/>
      <dgm:t>
        <a:bodyPr/>
        <a:lstStyle/>
        <a:p>
          <a:endParaRPr lang="de-DE"/>
        </a:p>
      </dgm:t>
    </dgm:pt>
    <dgm:pt modelId="{F5D4D6DB-11E0-483A-B425-C33F6223F1BC}">
      <dgm:prSet/>
      <dgm:spPr/>
      <dgm:t>
        <a:bodyPr/>
        <a:lstStyle/>
        <a:p>
          <a:r>
            <a:rPr lang="de-DE" err="1"/>
            <a:t>Reliability</a:t>
          </a:r>
          <a:endParaRPr lang="de-DE"/>
        </a:p>
      </dgm:t>
    </dgm:pt>
    <dgm:pt modelId="{08CD0DE9-E252-4CF6-9BEC-095CD7AF9DD0}" type="parTrans" cxnId="{A806D332-FEE2-472F-83E3-E2A678D42BA4}">
      <dgm:prSet/>
      <dgm:spPr/>
      <dgm:t>
        <a:bodyPr/>
        <a:lstStyle/>
        <a:p>
          <a:endParaRPr lang="de-DE"/>
        </a:p>
      </dgm:t>
    </dgm:pt>
    <dgm:pt modelId="{FDBBE7D1-7FAA-43CB-8BE8-74D9FD627ABC}" type="sibTrans" cxnId="{A806D332-FEE2-472F-83E3-E2A678D42BA4}">
      <dgm:prSet/>
      <dgm:spPr/>
      <dgm:t>
        <a:bodyPr/>
        <a:lstStyle/>
        <a:p>
          <a:endParaRPr lang="de-DE"/>
        </a:p>
      </dgm:t>
    </dgm:pt>
    <dgm:pt modelId="{37AC1C40-6DDB-4BBA-ACBF-A940F2A48A1F}">
      <dgm:prSet/>
      <dgm:spPr/>
      <dgm:t>
        <a:bodyPr/>
        <a:lstStyle/>
        <a:p>
          <a:r>
            <a:rPr lang="de-DE"/>
            <a:t>Efficiency</a:t>
          </a:r>
        </a:p>
      </dgm:t>
    </dgm:pt>
    <dgm:pt modelId="{7D00B035-E77B-4039-9C31-40C30ACD5E8E}" type="parTrans" cxnId="{1EF53F9F-607F-4720-B9B9-2202DB582EB5}">
      <dgm:prSet/>
      <dgm:spPr/>
      <dgm:t>
        <a:bodyPr/>
        <a:lstStyle/>
        <a:p>
          <a:endParaRPr lang="de-DE"/>
        </a:p>
      </dgm:t>
    </dgm:pt>
    <dgm:pt modelId="{C517648E-77E9-4352-8E31-0015219E4D91}" type="sibTrans" cxnId="{1EF53F9F-607F-4720-B9B9-2202DB582EB5}">
      <dgm:prSet/>
      <dgm:spPr/>
      <dgm:t>
        <a:bodyPr/>
        <a:lstStyle/>
        <a:p>
          <a:endParaRPr lang="de-DE"/>
        </a:p>
      </dgm:t>
    </dgm:pt>
    <dgm:pt modelId="{941D8B6A-E5F2-4783-908C-B29ABBEFB106}">
      <dgm:prSet phldrT="[Text]"/>
      <dgm:spPr>
        <a:solidFill>
          <a:schemeClr val="bg1"/>
        </a:solidFill>
      </dgm:spPr>
      <dgm:t>
        <a:bodyPr/>
        <a:lstStyle/>
        <a:p>
          <a:pPr algn="l"/>
          <a:r>
            <a:rPr lang="de-DE"/>
            <a:t>User-</a:t>
          </a:r>
          <a:r>
            <a:rPr lang="de-DE" err="1"/>
            <a:t>friendly</a:t>
          </a:r>
          <a:r>
            <a:rPr lang="de-DE"/>
            <a:t> and human-</a:t>
          </a:r>
          <a:r>
            <a:rPr lang="de-DE" err="1"/>
            <a:t>centric</a:t>
          </a:r>
          <a:r>
            <a:rPr lang="de-DE"/>
            <a:t> </a:t>
          </a:r>
          <a:r>
            <a:rPr lang="de-DE" err="1"/>
            <a:t>presentation</a:t>
          </a:r>
          <a:endParaRPr lang="de-DE"/>
        </a:p>
      </dgm:t>
    </dgm:pt>
    <dgm:pt modelId="{D9E1B8E8-C9A8-484A-A692-A40028AFFB9B}" type="parTrans" cxnId="{BD7D2986-0D56-44AD-8E18-96CE51C409F1}">
      <dgm:prSet/>
      <dgm:spPr/>
      <dgm:t>
        <a:bodyPr/>
        <a:lstStyle/>
        <a:p>
          <a:endParaRPr lang="de-DE"/>
        </a:p>
      </dgm:t>
    </dgm:pt>
    <dgm:pt modelId="{8F3AF98C-50A1-4109-9B7A-938C570F54D7}" type="sibTrans" cxnId="{BD7D2986-0D56-44AD-8E18-96CE51C409F1}">
      <dgm:prSet/>
      <dgm:spPr/>
      <dgm:t>
        <a:bodyPr/>
        <a:lstStyle/>
        <a:p>
          <a:endParaRPr lang="de-DE"/>
        </a:p>
      </dgm:t>
    </dgm:pt>
    <dgm:pt modelId="{BBBF000D-DB40-4906-8B13-A4E816B2DD4D}">
      <dgm:prSet/>
      <dgm:spPr>
        <a:solidFill>
          <a:schemeClr val="bg1"/>
        </a:solidFill>
      </dgm:spPr>
      <dgm:t>
        <a:bodyPr/>
        <a:lstStyle/>
        <a:p>
          <a:pPr algn="l"/>
          <a:r>
            <a:rPr lang="en-US"/>
            <a:t>Low error rate and crashes</a:t>
          </a:r>
          <a:endParaRPr lang="de-DE"/>
        </a:p>
      </dgm:t>
    </dgm:pt>
    <dgm:pt modelId="{175B5E1C-3A20-4FC3-9258-30FC1D6C629E}" type="parTrans" cxnId="{2C14380B-12B1-4C58-88F9-26DBA3B4CE41}">
      <dgm:prSet/>
      <dgm:spPr/>
      <dgm:t>
        <a:bodyPr/>
        <a:lstStyle/>
        <a:p>
          <a:endParaRPr lang="de-DE"/>
        </a:p>
      </dgm:t>
    </dgm:pt>
    <dgm:pt modelId="{A98B1EE0-91D5-4940-95EA-D97A06D80679}" type="sibTrans" cxnId="{2C14380B-12B1-4C58-88F9-26DBA3B4CE41}">
      <dgm:prSet/>
      <dgm:spPr/>
      <dgm:t>
        <a:bodyPr/>
        <a:lstStyle/>
        <a:p>
          <a:endParaRPr lang="de-DE"/>
        </a:p>
      </dgm:t>
    </dgm:pt>
    <dgm:pt modelId="{B186D1A7-A4DC-4A22-9C7A-D5B2E502CE61}">
      <dgm:prSet/>
      <dgm:spPr>
        <a:solidFill>
          <a:schemeClr val="bg1"/>
        </a:solidFill>
      </dgm:spPr>
      <dgm:t>
        <a:bodyPr/>
        <a:lstStyle/>
        <a:p>
          <a:pPr algn="l"/>
          <a:r>
            <a:rPr lang="en-US" b="0" i="0"/>
            <a:t>Time and resource-saving processes</a:t>
          </a:r>
          <a:endParaRPr lang="de-DE"/>
        </a:p>
      </dgm:t>
    </dgm:pt>
    <dgm:pt modelId="{B4F6891E-45EA-4A2A-8732-62F6BB0610FE}" type="parTrans" cxnId="{22AC4319-0648-429F-BBDD-8D5B5A0F58D9}">
      <dgm:prSet/>
      <dgm:spPr/>
      <dgm:t>
        <a:bodyPr/>
        <a:lstStyle/>
        <a:p>
          <a:endParaRPr lang="de-DE"/>
        </a:p>
      </dgm:t>
    </dgm:pt>
    <dgm:pt modelId="{2BC7050D-387E-450D-8F4D-93314ED30E56}" type="sibTrans" cxnId="{22AC4319-0648-429F-BBDD-8D5B5A0F58D9}">
      <dgm:prSet/>
      <dgm:spPr/>
      <dgm:t>
        <a:bodyPr/>
        <a:lstStyle/>
        <a:p>
          <a:endParaRPr lang="de-DE"/>
        </a:p>
      </dgm:t>
    </dgm:pt>
    <dgm:pt modelId="{955E14F4-0C6C-42DA-8AD9-0A7D90C0B17B}">
      <dgm:prSet phldrT="[Text]"/>
      <dgm:spPr>
        <a:solidFill>
          <a:schemeClr val="bg1"/>
        </a:solidFill>
      </dgm:spPr>
      <dgm:t>
        <a:bodyPr/>
        <a:lstStyle/>
        <a:p>
          <a:pPr algn="l"/>
          <a:r>
            <a:rPr lang="en-US"/>
            <a:t>No need for training or prior experience of the user</a:t>
          </a:r>
          <a:endParaRPr lang="de-DE"/>
        </a:p>
      </dgm:t>
    </dgm:pt>
    <dgm:pt modelId="{6834D4DF-9555-497F-8DEA-F546BF8AF91D}" type="parTrans" cxnId="{945D2D23-621F-4F22-B59C-3FEDF1788040}">
      <dgm:prSet/>
      <dgm:spPr/>
      <dgm:t>
        <a:bodyPr/>
        <a:lstStyle/>
        <a:p>
          <a:endParaRPr lang="de-DE"/>
        </a:p>
      </dgm:t>
    </dgm:pt>
    <dgm:pt modelId="{F9271C46-1511-46A0-BABC-89863CAF2614}" type="sibTrans" cxnId="{945D2D23-621F-4F22-B59C-3FEDF1788040}">
      <dgm:prSet/>
      <dgm:spPr/>
      <dgm:t>
        <a:bodyPr/>
        <a:lstStyle/>
        <a:p>
          <a:endParaRPr lang="de-DE"/>
        </a:p>
      </dgm:t>
    </dgm:pt>
    <dgm:pt modelId="{49DF1955-7CAC-4518-AA9C-98C0F6C025A9}">
      <dgm:prSet phldrT="[Text]"/>
      <dgm:spPr>
        <a:solidFill>
          <a:schemeClr val="bg1"/>
        </a:solidFill>
      </dgm:spPr>
      <dgm:t>
        <a:bodyPr/>
        <a:lstStyle/>
        <a:p>
          <a:pPr algn="l"/>
          <a:r>
            <a:rPr lang="de-DE"/>
            <a:t>Self-</a:t>
          </a:r>
          <a:r>
            <a:rPr lang="de-DE" err="1"/>
            <a:t>explanatory</a:t>
          </a:r>
          <a:r>
            <a:rPr lang="de-DE"/>
            <a:t> </a:t>
          </a:r>
          <a:r>
            <a:rPr lang="de-DE" err="1"/>
            <a:t>features</a:t>
          </a:r>
          <a:r>
            <a:rPr lang="de-DE"/>
            <a:t> and </a:t>
          </a:r>
          <a:r>
            <a:rPr lang="de-DE" err="1"/>
            <a:t>layout</a:t>
          </a:r>
          <a:endParaRPr lang="de-DE"/>
        </a:p>
      </dgm:t>
    </dgm:pt>
    <dgm:pt modelId="{B1DEFC6F-271B-4C09-BD97-B08D3BBFB0DF}" type="parTrans" cxnId="{9DC25370-D8BF-42DB-87FA-4F811855432C}">
      <dgm:prSet/>
      <dgm:spPr/>
      <dgm:t>
        <a:bodyPr/>
        <a:lstStyle/>
        <a:p>
          <a:endParaRPr lang="de-DE"/>
        </a:p>
      </dgm:t>
    </dgm:pt>
    <dgm:pt modelId="{FF892B03-B07B-4F15-9216-05AA185153EA}" type="sibTrans" cxnId="{9DC25370-D8BF-42DB-87FA-4F811855432C}">
      <dgm:prSet/>
      <dgm:spPr/>
      <dgm:t>
        <a:bodyPr/>
        <a:lstStyle/>
        <a:p>
          <a:endParaRPr lang="de-DE"/>
        </a:p>
      </dgm:t>
    </dgm:pt>
    <dgm:pt modelId="{D630B8BE-A739-4DB7-B08D-6B8E48DBC495}">
      <dgm:prSet/>
      <dgm:spPr>
        <a:solidFill>
          <a:schemeClr val="bg1"/>
        </a:solidFill>
      </dgm:spPr>
      <dgm:t>
        <a:bodyPr/>
        <a:lstStyle/>
        <a:p>
          <a:pPr algn="l"/>
          <a:r>
            <a:rPr lang="de-DE" b="0" i="0"/>
            <a:t>Reliable </a:t>
          </a:r>
          <a:r>
            <a:rPr lang="de-DE" b="0" i="0" err="1"/>
            <a:t>presentation</a:t>
          </a:r>
          <a:r>
            <a:rPr lang="de-DE" b="0" i="0"/>
            <a:t> </a:t>
          </a:r>
          <a:r>
            <a:rPr lang="de-DE" b="0" i="0" err="1"/>
            <a:t>of</a:t>
          </a:r>
          <a:r>
            <a:rPr lang="de-DE" b="0" i="0"/>
            <a:t> </a:t>
          </a:r>
          <a:r>
            <a:rPr lang="de-DE" b="0" i="0" err="1"/>
            <a:t>information</a:t>
          </a:r>
          <a:endParaRPr lang="de-DE"/>
        </a:p>
      </dgm:t>
    </dgm:pt>
    <dgm:pt modelId="{FA1DBA0A-B8A8-4A44-B9D4-C259E975F8FC}" type="parTrans" cxnId="{40A80D26-8D1D-4265-9EBB-059E41B8D58A}">
      <dgm:prSet/>
      <dgm:spPr/>
      <dgm:t>
        <a:bodyPr/>
        <a:lstStyle/>
        <a:p>
          <a:endParaRPr lang="de-DE"/>
        </a:p>
      </dgm:t>
    </dgm:pt>
    <dgm:pt modelId="{6359C89F-1B9F-4ED8-86DD-418FC359B6C4}" type="sibTrans" cxnId="{40A80D26-8D1D-4265-9EBB-059E41B8D58A}">
      <dgm:prSet/>
      <dgm:spPr/>
      <dgm:t>
        <a:bodyPr/>
        <a:lstStyle/>
        <a:p>
          <a:endParaRPr lang="de-DE"/>
        </a:p>
      </dgm:t>
    </dgm:pt>
    <dgm:pt modelId="{AA518ACC-0A54-4A28-8C09-CC12BE5030AD}" type="pres">
      <dgm:prSet presAssocID="{6681F6EB-48A6-4463-BFFD-C45E23400901}" presName="diagram" presStyleCnt="0">
        <dgm:presLayoutVars>
          <dgm:chPref val="1"/>
          <dgm:dir/>
          <dgm:animOne val="branch"/>
          <dgm:animLvl val="lvl"/>
          <dgm:resizeHandles/>
        </dgm:presLayoutVars>
      </dgm:prSet>
      <dgm:spPr/>
    </dgm:pt>
    <dgm:pt modelId="{15404102-D7E0-433E-8511-E73371ADB986}" type="pres">
      <dgm:prSet presAssocID="{387E9612-F93D-441C-B8C4-DB7948FD5441}" presName="root" presStyleCnt="0"/>
      <dgm:spPr/>
    </dgm:pt>
    <dgm:pt modelId="{5C2BE0A3-BE1A-4181-AC9A-37FC1A2FC50E}" type="pres">
      <dgm:prSet presAssocID="{387E9612-F93D-441C-B8C4-DB7948FD5441}" presName="rootComposite" presStyleCnt="0"/>
      <dgm:spPr/>
    </dgm:pt>
    <dgm:pt modelId="{F9EAC51B-ACAD-4D29-B277-EB75C81DFBD1}" type="pres">
      <dgm:prSet presAssocID="{387E9612-F93D-441C-B8C4-DB7948FD5441}" presName="rootText" presStyleLbl="node1" presStyleIdx="0" presStyleCnt="3"/>
      <dgm:spPr/>
    </dgm:pt>
    <dgm:pt modelId="{0D77EDF1-3532-42B6-B666-985F999A572C}" type="pres">
      <dgm:prSet presAssocID="{387E9612-F93D-441C-B8C4-DB7948FD5441}" presName="rootConnector" presStyleLbl="node1" presStyleIdx="0" presStyleCnt="3"/>
      <dgm:spPr/>
    </dgm:pt>
    <dgm:pt modelId="{9C59E78F-FD9E-4E8B-AD0C-8FB28A333310}" type="pres">
      <dgm:prSet presAssocID="{387E9612-F93D-441C-B8C4-DB7948FD5441}" presName="childShape" presStyleCnt="0"/>
      <dgm:spPr/>
    </dgm:pt>
    <dgm:pt modelId="{F82DB235-40F9-4A3F-9D05-66BF3A16E6AE}" type="pres">
      <dgm:prSet presAssocID="{D9E1B8E8-C9A8-484A-A692-A40028AFFB9B}" presName="Name13" presStyleLbl="parChTrans1D2" presStyleIdx="0" presStyleCnt="6"/>
      <dgm:spPr/>
    </dgm:pt>
    <dgm:pt modelId="{953DB6F5-16D1-4F9E-AAE5-A57D5C895B02}" type="pres">
      <dgm:prSet presAssocID="{941D8B6A-E5F2-4783-908C-B29ABBEFB106}" presName="childText" presStyleLbl="bgAcc1" presStyleIdx="0" presStyleCnt="6" custScaleX="148494" custScaleY="134048">
        <dgm:presLayoutVars>
          <dgm:bulletEnabled val="1"/>
        </dgm:presLayoutVars>
      </dgm:prSet>
      <dgm:spPr/>
    </dgm:pt>
    <dgm:pt modelId="{D6383135-89B7-4D4F-B31D-7393CB0838FB}" type="pres">
      <dgm:prSet presAssocID="{6834D4DF-9555-497F-8DEA-F546BF8AF91D}" presName="Name13" presStyleLbl="parChTrans1D2" presStyleIdx="1" presStyleCnt="6"/>
      <dgm:spPr/>
    </dgm:pt>
    <dgm:pt modelId="{8A3DA66C-E58C-4A87-A9D9-C16C9AD7FB62}" type="pres">
      <dgm:prSet presAssocID="{955E14F4-0C6C-42DA-8AD9-0A7D90C0B17B}" presName="childText" presStyleLbl="bgAcc1" presStyleIdx="1" presStyleCnt="6" custScaleX="148494" custScaleY="134048">
        <dgm:presLayoutVars>
          <dgm:bulletEnabled val="1"/>
        </dgm:presLayoutVars>
      </dgm:prSet>
      <dgm:spPr/>
    </dgm:pt>
    <dgm:pt modelId="{E6C13572-ACBF-4142-953F-C33A3756524E}" type="pres">
      <dgm:prSet presAssocID="{B1DEFC6F-271B-4C09-BD97-B08D3BBFB0DF}" presName="Name13" presStyleLbl="parChTrans1D2" presStyleIdx="2" presStyleCnt="6"/>
      <dgm:spPr/>
    </dgm:pt>
    <dgm:pt modelId="{DD110176-69D6-402A-99A5-BD4225FFEFBB}" type="pres">
      <dgm:prSet presAssocID="{49DF1955-7CAC-4518-AA9C-98C0F6C025A9}" presName="childText" presStyleLbl="bgAcc1" presStyleIdx="2" presStyleCnt="6" custScaleX="148494" custScaleY="134048">
        <dgm:presLayoutVars>
          <dgm:bulletEnabled val="1"/>
        </dgm:presLayoutVars>
      </dgm:prSet>
      <dgm:spPr/>
    </dgm:pt>
    <dgm:pt modelId="{E6D15951-898A-4241-BBD8-0F916F09DC04}" type="pres">
      <dgm:prSet presAssocID="{F5D4D6DB-11E0-483A-B425-C33F6223F1BC}" presName="root" presStyleCnt="0"/>
      <dgm:spPr/>
    </dgm:pt>
    <dgm:pt modelId="{525D4F58-2A9A-4635-A522-75815F4B171A}" type="pres">
      <dgm:prSet presAssocID="{F5D4D6DB-11E0-483A-B425-C33F6223F1BC}" presName="rootComposite" presStyleCnt="0"/>
      <dgm:spPr/>
    </dgm:pt>
    <dgm:pt modelId="{EF048C7C-935C-4EC6-AB3E-357129ACE327}" type="pres">
      <dgm:prSet presAssocID="{F5D4D6DB-11E0-483A-B425-C33F6223F1BC}" presName="rootText" presStyleLbl="node1" presStyleIdx="1" presStyleCnt="3"/>
      <dgm:spPr/>
    </dgm:pt>
    <dgm:pt modelId="{725A4FC2-9989-4C06-BBA2-DA5A51B402C0}" type="pres">
      <dgm:prSet presAssocID="{F5D4D6DB-11E0-483A-B425-C33F6223F1BC}" presName="rootConnector" presStyleLbl="node1" presStyleIdx="1" presStyleCnt="3"/>
      <dgm:spPr/>
    </dgm:pt>
    <dgm:pt modelId="{0F883CB3-306D-4BC4-B567-910739C63149}" type="pres">
      <dgm:prSet presAssocID="{F5D4D6DB-11E0-483A-B425-C33F6223F1BC}" presName="childShape" presStyleCnt="0"/>
      <dgm:spPr/>
    </dgm:pt>
    <dgm:pt modelId="{D38698A3-5BBD-4448-A18F-C574A3C1813A}" type="pres">
      <dgm:prSet presAssocID="{175B5E1C-3A20-4FC3-9258-30FC1D6C629E}" presName="Name13" presStyleLbl="parChTrans1D2" presStyleIdx="3" presStyleCnt="6"/>
      <dgm:spPr/>
    </dgm:pt>
    <dgm:pt modelId="{9CE42B78-0956-4D69-BC23-9DCE549CDF3C}" type="pres">
      <dgm:prSet presAssocID="{BBBF000D-DB40-4906-8B13-A4E816B2DD4D}" presName="childText" presStyleLbl="bgAcc1" presStyleIdx="3" presStyleCnt="6" custScaleX="148494" custScaleY="134048">
        <dgm:presLayoutVars>
          <dgm:bulletEnabled val="1"/>
        </dgm:presLayoutVars>
      </dgm:prSet>
      <dgm:spPr/>
    </dgm:pt>
    <dgm:pt modelId="{D263EAF8-E0E3-4F23-B2D8-CBB7D8D8E534}" type="pres">
      <dgm:prSet presAssocID="{FA1DBA0A-B8A8-4A44-B9D4-C259E975F8FC}" presName="Name13" presStyleLbl="parChTrans1D2" presStyleIdx="4" presStyleCnt="6"/>
      <dgm:spPr/>
    </dgm:pt>
    <dgm:pt modelId="{F01A101E-613D-4360-A9E8-4FE4B3F4016A}" type="pres">
      <dgm:prSet presAssocID="{D630B8BE-A739-4DB7-B08D-6B8E48DBC495}" presName="childText" presStyleLbl="bgAcc1" presStyleIdx="4" presStyleCnt="6" custScaleX="148494" custScaleY="134048">
        <dgm:presLayoutVars>
          <dgm:bulletEnabled val="1"/>
        </dgm:presLayoutVars>
      </dgm:prSet>
      <dgm:spPr/>
    </dgm:pt>
    <dgm:pt modelId="{4CCC0E00-69C2-41A3-9F9E-AE2DF888A3B2}" type="pres">
      <dgm:prSet presAssocID="{37AC1C40-6DDB-4BBA-ACBF-A940F2A48A1F}" presName="root" presStyleCnt="0"/>
      <dgm:spPr/>
    </dgm:pt>
    <dgm:pt modelId="{5173E4FA-2926-4BD6-901D-20A4AAB5C6D2}" type="pres">
      <dgm:prSet presAssocID="{37AC1C40-6DDB-4BBA-ACBF-A940F2A48A1F}" presName="rootComposite" presStyleCnt="0"/>
      <dgm:spPr/>
    </dgm:pt>
    <dgm:pt modelId="{2EFE8B1D-2954-4972-9536-70508F8D8B9F}" type="pres">
      <dgm:prSet presAssocID="{37AC1C40-6DDB-4BBA-ACBF-A940F2A48A1F}" presName="rootText" presStyleLbl="node1" presStyleIdx="2" presStyleCnt="3"/>
      <dgm:spPr/>
    </dgm:pt>
    <dgm:pt modelId="{AE396D6C-B6A2-47D1-B15B-9492662EC3BA}" type="pres">
      <dgm:prSet presAssocID="{37AC1C40-6DDB-4BBA-ACBF-A940F2A48A1F}" presName="rootConnector" presStyleLbl="node1" presStyleIdx="2" presStyleCnt="3"/>
      <dgm:spPr/>
    </dgm:pt>
    <dgm:pt modelId="{031164C6-6C58-4D8E-82C9-055A526689F1}" type="pres">
      <dgm:prSet presAssocID="{37AC1C40-6DDB-4BBA-ACBF-A940F2A48A1F}" presName="childShape" presStyleCnt="0"/>
      <dgm:spPr/>
    </dgm:pt>
    <dgm:pt modelId="{F2D349A7-8328-4F33-998A-7A0F7521D33D}" type="pres">
      <dgm:prSet presAssocID="{B4F6891E-45EA-4A2A-8732-62F6BB0610FE}" presName="Name13" presStyleLbl="parChTrans1D2" presStyleIdx="5" presStyleCnt="6"/>
      <dgm:spPr/>
    </dgm:pt>
    <dgm:pt modelId="{6D90002E-3E47-4E50-BBFD-D870FCB53803}" type="pres">
      <dgm:prSet presAssocID="{B186D1A7-A4DC-4A22-9C7A-D5B2E502CE61}" presName="childText" presStyleLbl="bgAcc1" presStyleIdx="5" presStyleCnt="6" custScaleX="148494" custScaleY="134048">
        <dgm:presLayoutVars>
          <dgm:bulletEnabled val="1"/>
        </dgm:presLayoutVars>
      </dgm:prSet>
      <dgm:spPr/>
    </dgm:pt>
  </dgm:ptLst>
  <dgm:cxnLst>
    <dgm:cxn modelId="{4D3EB201-9B9E-4AD7-87E0-B6D1AEDD9002}" type="presOf" srcId="{B186D1A7-A4DC-4A22-9C7A-D5B2E502CE61}" destId="{6D90002E-3E47-4E50-BBFD-D870FCB53803}" srcOrd="0" destOrd="0" presId="urn:microsoft.com/office/officeart/2005/8/layout/hierarchy3"/>
    <dgm:cxn modelId="{A28DD201-4C43-488D-9379-E0654A434EF6}" type="presOf" srcId="{37AC1C40-6DDB-4BBA-ACBF-A940F2A48A1F}" destId="{AE396D6C-B6A2-47D1-B15B-9492662EC3BA}" srcOrd="1" destOrd="0" presId="urn:microsoft.com/office/officeart/2005/8/layout/hierarchy3"/>
    <dgm:cxn modelId="{D9C6150A-5C8D-47F2-8B4E-F9F7BEEF1D43}" type="presOf" srcId="{D9E1B8E8-C9A8-484A-A692-A40028AFFB9B}" destId="{F82DB235-40F9-4A3F-9D05-66BF3A16E6AE}" srcOrd="0" destOrd="0" presId="urn:microsoft.com/office/officeart/2005/8/layout/hierarchy3"/>
    <dgm:cxn modelId="{2C14380B-12B1-4C58-88F9-26DBA3B4CE41}" srcId="{F5D4D6DB-11E0-483A-B425-C33F6223F1BC}" destId="{BBBF000D-DB40-4906-8B13-A4E816B2DD4D}" srcOrd="0" destOrd="0" parTransId="{175B5E1C-3A20-4FC3-9258-30FC1D6C629E}" sibTransId="{A98B1EE0-91D5-4940-95EA-D97A06D80679}"/>
    <dgm:cxn modelId="{22AC4319-0648-429F-BBDD-8D5B5A0F58D9}" srcId="{37AC1C40-6DDB-4BBA-ACBF-A940F2A48A1F}" destId="{B186D1A7-A4DC-4A22-9C7A-D5B2E502CE61}" srcOrd="0" destOrd="0" parTransId="{B4F6891E-45EA-4A2A-8732-62F6BB0610FE}" sibTransId="{2BC7050D-387E-450D-8F4D-93314ED30E56}"/>
    <dgm:cxn modelId="{945D2D23-621F-4F22-B59C-3FEDF1788040}" srcId="{387E9612-F93D-441C-B8C4-DB7948FD5441}" destId="{955E14F4-0C6C-42DA-8AD9-0A7D90C0B17B}" srcOrd="1" destOrd="0" parTransId="{6834D4DF-9555-497F-8DEA-F546BF8AF91D}" sibTransId="{F9271C46-1511-46A0-BABC-89863CAF2614}"/>
    <dgm:cxn modelId="{40A80D26-8D1D-4265-9EBB-059E41B8D58A}" srcId="{F5D4D6DB-11E0-483A-B425-C33F6223F1BC}" destId="{D630B8BE-A739-4DB7-B08D-6B8E48DBC495}" srcOrd="1" destOrd="0" parTransId="{FA1DBA0A-B8A8-4A44-B9D4-C259E975F8FC}" sibTransId="{6359C89F-1B9F-4ED8-86DD-418FC359B6C4}"/>
    <dgm:cxn modelId="{3A6B812F-FB87-4C3B-B305-C3B2875DDBCE}" type="presOf" srcId="{387E9612-F93D-441C-B8C4-DB7948FD5441}" destId="{F9EAC51B-ACAD-4D29-B277-EB75C81DFBD1}" srcOrd="0" destOrd="0" presId="urn:microsoft.com/office/officeart/2005/8/layout/hierarchy3"/>
    <dgm:cxn modelId="{A806D332-FEE2-472F-83E3-E2A678D42BA4}" srcId="{6681F6EB-48A6-4463-BFFD-C45E23400901}" destId="{F5D4D6DB-11E0-483A-B425-C33F6223F1BC}" srcOrd="1" destOrd="0" parTransId="{08CD0DE9-E252-4CF6-9BEC-095CD7AF9DD0}" sibTransId="{FDBBE7D1-7FAA-43CB-8BE8-74D9FD627ABC}"/>
    <dgm:cxn modelId="{32AEE232-C9C3-443C-9434-35BE30FB92E1}" type="presOf" srcId="{6834D4DF-9555-497F-8DEA-F546BF8AF91D}" destId="{D6383135-89B7-4D4F-B31D-7393CB0838FB}" srcOrd="0" destOrd="0" presId="urn:microsoft.com/office/officeart/2005/8/layout/hierarchy3"/>
    <dgm:cxn modelId="{47FD183E-808D-4B0C-8C07-34CBBDE771AE}" type="presOf" srcId="{49DF1955-7CAC-4518-AA9C-98C0F6C025A9}" destId="{DD110176-69D6-402A-99A5-BD4225FFEFBB}" srcOrd="0" destOrd="0" presId="urn:microsoft.com/office/officeart/2005/8/layout/hierarchy3"/>
    <dgm:cxn modelId="{F980004D-B4FA-4D9E-8FC7-2E8B9884DFF5}" type="presOf" srcId="{37AC1C40-6DDB-4BBA-ACBF-A940F2A48A1F}" destId="{2EFE8B1D-2954-4972-9536-70508F8D8B9F}" srcOrd="0" destOrd="0" presId="urn:microsoft.com/office/officeart/2005/8/layout/hierarchy3"/>
    <dgm:cxn modelId="{9DC25370-D8BF-42DB-87FA-4F811855432C}" srcId="{387E9612-F93D-441C-B8C4-DB7948FD5441}" destId="{49DF1955-7CAC-4518-AA9C-98C0F6C025A9}" srcOrd="2" destOrd="0" parTransId="{B1DEFC6F-271B-4C09-BD97-B08D3BBFB0DF}" sibTransId="{FF892B03-B07B-4F15-9216-05AA185153EA}"/>
    <dgm:cxn modelId="{28AD4077-7E74-4FFA-B1CC-F44245CC2D9A}" type="presOf" srcId="{387E9612-F93D-441C-B8C4-DB7948FD5441}" destId="{0D77EDF1-3532-42B6-B666-985F999A572C}" srcOrd="1" destOrd="0" presId="urn:microsoft.com/office/officeart/2005/8/layout/hierarchy3"/>
    <dgm:cxn modelId="{90D70885-11E2-4E49-A738-099FDD7D7CA2}" type="presOf" srcId="{F5D4D6DB-11E0-483A-B425-C33F6223F1BC}" destId="{725A4FC2-9989-4C06-BBA2-DA5A51B402C0}" srcOrd="1" destOrd="0" presId="urn:microsoft.com/office/officeart/2005/8/layout/hierarchy3"/>
    <dgm:cxn modelId="{BD7D2986-0D56-44AD-8E18-96CE51C409F1}" srcId="{387E9612-F93D-441C-B8C4-DB7948FD5441}" destId="{941D8B6A-E5F2-4783-908C-B29ABBEFB106}" srcOrd="0" destOrd="0" parTransId="{D9E1B8E8-C9A8-484A-A692-A40028AFFB9B}" sibTransId="{8F3AF98C-50A1-4109-9B7A-938C570F54D7}"/>
    <dgm:cxn modelId="{3F096A93-9D13-471A-AD15-01409C6CAA6C}" type="presOf" srcId="{B4F6891E-45EA-4A2A-8732-62F6BB0610FE}" destId="{F2D349A7-8328-4F33-998A-7A0F7521D33D}" srcOrd="0" destOrd="0" presId="urn:microsoft.com/office/officeart/2005/8/layout/hierarchy3"/>
    <dgm:cxn modelId="{1EF53F9F-607F-4720-B9B9-2202DB582EB5}" srcId="{6681F6EB-48A6-4463-BFFD-C45E23400901}" destId="{37AC1C40-6DDB-4BBA-ACBF-A940F2A48A1F}" srcOrd="2" destOrd="0" parTransId="{7D00B035-E77B-4039-9C31-40C30ACD5E8E}" sibTransId="{C517648E-77E9-4352-8E31-0015219E4D91}"/>
    <dgm:cxn modelId="{DFAEE3A3-7B26-4C7F-A3B4-CF54433CAB81}" type="presOf" srcId="{6681F6EB-48A6-4463-BFFD-C45E23400901}" destId="{AA518ACC-0A54-4A28-8C09-CC12BE5030AD}" srcOrd="0" destOrd="0" presId="urn:microsoft.com/office/officeart/2005/8/layout/hierarchy3"/>
    <dgm:cxn modelId="{AE2614AC-8FF5-4155-B677-81C95F8F1AF0}" type="presOf" srcId="{955E14F4-0C6C-42DA-8AD9-0A7D90C0B17B}" destId="{8A3DA66C-E58C-4A87-A9D9-C16C9AD7FB62}" srcOrd="0" destOrd="0" presId="urn:microsoft.com/office/officeart/2005/8/layout/hierarchy3"/>
    <dgm:cxn modelId="{3FE311B7-B491-4047-84F1-BECD7C4D1F74}" type="presOf" srcId="{F5D4D6DB-11E0-483A-B425-C33F6223F1BC}" destId="{EF048C7C-935C-4EC6-AB3E-357129ACE327}" srcOrd="0" destOrd="0" presId="urn:microsoft.com/office/officeart/2005/8/layout/hierarchy3"/>
    <dgm:cxn modelId="{A0B12ECA-CC95-4661-B285-7D3407A01278}" type="presOf" srcId="{BBBF000D-DB40-4906-8B13-A4E816B2DD4D}" destId="{9CE42B78-0956-4D69-BC23-9DCE549CDF3C}" srcOrd="0" destOrd="0" presId="urn:microsoft.com/office/officeart/2005/8/layout/hierarchy3"/>
    <dgm:cxn modelId="{DECDCAD3-830C-4072-A35B-840378E7099F}" type="presOf" srcId="{B1DEFC6F-271B-4C09-BD97-B08D3BBFB0DF}" destId="{E6C13572-ACBF-4142-953F-C33A3756524E}" srcOrd="0" destOrd="0" presId="urn:microsoft.com/office/officeart/2005/8/layout/hierarchy3"/>
    <dgm:cxn modelId="{AAB9F3DC-D6C4-4C57-BA18-68E04BA72716}" srcId="{6681F6EB-48A6-4463-BFFD-C45E23400901}" destId="{387E9612-F93D-441C-B8C4-DB7948FD5441}" srcOrd="0" destOrd="0" parTransId="{939BB84D-8CD5-4299-A28A-54DBB83F52DE}" sibTransId="{2B5C05D3-3E9E-4A1B-84E3-F7ACF954F9DF}"/>
    <dgm:cxn modelId="{7A6994E2-CFA3-4EBE-B2B9-EDB95755560C}" type="presOf" srcId="{941D8B6A-E5F2-4783-908C-B29ABBEFB106}" destId="{953DB6F5-16D1-4F9E-AAE5-A57D5C895B02}" srcOrd="0" destOrd="0" presId="urn:microsoft.com/office/officeart/2005/8/layout/hierarchy3"/>
    <dgm:cxn modelId="{CD99C6E7-9BEE-4410-80C8-51A2A0FB85E9}" type="presOf" srcId="{D630B8BE-A739-4DB7-B08D-6B8E48DBC495}" destId="{F01A101E-613D-4360-A9E8-4FE4B3F4016A}" srcOrd="0" destOrd="0" presId="urn:microsoft.com/office/officeart/2005/8/layout/hierarchy3"/>
    <dgm:cxn modelId="{49C6D8FC-5168-40CC-B3F6-157F27A8D0BB}" type="presOf" srcId="{175B5E1C-3A20-4FC3-9258-30FC1D6C629E}" destId="{D38698A3-5BBD-4448-A18F-C574A3C1813A}" srcOrd="0" destOrd="0" presId="urn:microsoft.com/office/officeart/2005/8/layout/hierarchy3"/>
    <dgm:cxn modelId="{477655FD-A3F4-4B80-98F5-7690C376FCC8}" type="presOf" srcId="{FA1DBA0A-B8A8-4A44-B9D4-C259E975F8FC}" destId="{D263EAF8-E0E3-4F23-B2D8-CBB7D8D8E534}" srcOrd="0" destOrd="0" presId="urn:microsoft.com/office/officeart/2005/8/layout/hierarchy3"/>
    <dgm:cxn modelId="{5532AF43-0D41-40F4-B0D0-F9F66BEBFB17}" type="presParOf" srcId="{AA518ACC-0A54-4A28-8C09-CC12BE5030AD}" destId="{15404102-D7E0-433E-8511-E73371ADB986}" srcOrd="0" destOrd="0" presId="urn:microsoft.com/office/officeart/2005/8/layout/hierarchy3"/>
    <dgm:cxn modelId="{3A0087CD-6648-4800-BADA-44AF6884CB13}" type="presParOf" srcId="{15404102-D7E0-433E-8511-E73371ADB986}" destId="{5C2BE0A3-BE1A-4181-AC9A-37FC1A2FC50E}" srcOrd="0" destOrd="0" presId="urn:microsoft.com/office/officeart/2005/8/layout/hierarchy3"/>
    <dgm:cxn modelId="{BDF9FF0C-E7CF-4284-B44A-7973B573DFF5}" type="presParOf" srcId="{5C2BE0A3-BE1A-4181-AC9A-37FC1A2FC50E}" destId="{F9EAC51B-ACAD-4D29-B277-EB75C81DFBD1}" srcOrd="0" destOrd="0" presId="urn:microsoft.com/office/officeart/2005/8/layout/hierarchy3"/>
    <dgm:cxn modelId="{48F4C567-0381-4611-9DFD-2C363470040D}" type="presParOf" srcId="{5C2BE0A3-BE1A-4181-AC9A-37FC1A2FC50E}" destId="{0D77EDF1-3532-42B6-B666-985F999A572C}" srcOrd="1" destOrd="0" presId="urn:microsoft.com/office/officeart/2005/8/layout/hierarchy3"/>
    <dgm:cxn modelId="{9CB36810-350F-4B57-B340-5555EC523C39}" type="presParOf" srcId="{15404102-D7E0-433E-8511-E73371ADB986}" destId="{9C59E78F-FD9E-4E8B-AD0C-8FB28A333310}" srcOrd="1" destOrd="0" presId="urn:microsoft.com/office/officeart/2005/8/layout/hierarchy3"/>
    <dgm:cxn modelId="{A503203F-F2AF-47F2-91AE-4F37FA8AF5AE}" type="presParOf" srcId="{9C59E78F-FD9E-4E8B-AD0C-8FB28A333310}" destId="{F82DB235-40F9-4A3F-9D05-66BF3A16E6AE}" srcOrd="0" destOrd="0" presId="urn:microsoft.com/office/officeart/2005/8/layout/hierarchy3"/>
    <dgm:cxn modelId="{D4132CBC-8383-4ADA-A132-013E14A4AAB6}" type="presParOf" srcId="{9C59E78F-FD9E-4E8B-AD0C-8FB28A333310}" destId="{953DB6F5-16D1-4F9E-AAE5-A57D5C895B02}" srcOrd="1" destOrd="0" presId="urn:microsoft.com/office/officeart/2005/8/layout/hierarchy3"/>
    <dgm:cxn modelId="{BD926FF1-9FCC-4112-9D23-0AE18A205BAF}" type="presParOf" srcId="{9C59E78F-FD9E-4E8B-AD0C-8FB28A333310}" destId="{D6383135-89B7-4D4F-B31D-7393CB0838FB}" srcOrd="2" destOrd="0" presId="urn:microsoft.com/office/officeart/2005/8/layout/hierarchy3"/>
    <dgm:cxn modelId="{4FCD9177-20B6-429A-B6FD-B2978485421D}" type="presParOf" srcId="{9C59E78F-FD9E-4E8B-AD0C-8FB28A333310}" destId="{8A3DA66C-E58C-4A87-A9D9-C16C9AD7FB62}" srcOrd="3" destOrd="0" presId="urn:microsoft.com/office/officeart/2005/8/layout/hierarchy3"/>
    <dgm:cxn modelId="{E9865E7A-742E-4795-90C6-A1427894A8C3}" type="presParOf" srcId="{9C59E78F-FD9E-4E8B-AD0C-8FB28A333310}" destId="{E6C13572-ACBF-4142-953F-C33A3756524E}" srcOrd="4" destOrd="0" presId="urn:microsoft.com/office/officeart/2005/8/layout/hierarchy3"/>
    <dgm:cxn modelId="{68DCB840-B37B-417D-9F70-ED68EAC063DE}" type="presParOf" srcId="{9C59E78F-FD9E-4E8B-AD0C-8FB28A333310}" destId="{DD110176-69D6-402A-99A5-BD4225FFEFBB}" srcOrd="5" destOrd="0" presId="urn:microsoft.com/office/officeart/2005/8/layout/hierarchy3"/>
    <dgm:cxn modelId="{2D67A7DA-E995-4577-967C-55206B086D93}" type="presParOf" srcId="{AA518ACC-0A54-4A28-8C09-CC12BE5030AD}" destId="{E6D15951-898A-4241-BBD8-0F916F09DC04}" srcOrd="1" destOrd="0" presId="urn:microsoft.com/office/officeart/2005/8/layout/hierarchy3"/>
    <dgm:cxn modelId="{11E163B1-A98D-4406-8EB7-519B515545FF}" type="presParOf" srcId="{E6D15951-898A-4241-BBD8-0F916F09DC04}" destId="{525D4F58-2A9A-4635-A522-75815F4B171A}" srcOrd="0" destOrd="0" presId="urn:microsoft.com/office/officeart/2005/8/layout/hierarchy3"/>
    <dgm:cxn modelId="{45607019-7216-435A-B65F-8684B363DE1B}" type="presParOf" srcId="{525D4F58-2A9A-4635-A522-75815F4B171A}" destId="{EF048C7C-935C-4EC6-AB3E-357129ACE327}" srcOrd="0" destOrd="0" presId="urn:microsoft.com/office/officeart/2005/8/layout/hierarchy3"/>
    <dgm:cxn modelId="{B0A71E78-1C56-4E46-BAEB-6590FB39E85F}" type="presParOf" srcId="{525D4F58-2A9A-4635-A522-75815F4B171A}" destId="{725A4FC2-9989-4C06-BBA2-DA5A51B402C0}" srcOrd="1" destOrd="0" presId="urn:microsoft.com/office/officeart/2005/8/layout/hierarchy3"/>
    <dgm:cxn modelId="{47576810-79C1-4416-AB80-EAA29BE4CCA3}" type="presParOf" srcId="{E6D15951-898A-4241-BBD8-0F916F09DC04}" destId="{0F883CB3-306D-4BC4-B567-910739C63149}" srcOrd="1" destOrd="0" presId="urn:microsoft.com/office/officeart/2005/8/layout/hierarchy3"/>
    <dgm:cxn modelId="{9F6F7B32-2E9C-4BAD-860E-DA049FB65338}" type="presParOf" srcId="{0F883CB3-306D-4BC4-B567-910739C63149}" destId="{D38698A3-5BBD-4448-A18F-C574A3C1813A}" srcOrd="0" destOrd="0" presId="urn:microsoft.com/office/officeart/2005/8/layout/hierarchy3"/>
    <dgm:cxn modelId="{A473E390-AE13-4B4B-9B9B-25FF366533A6}" type="presParOf" srcId="{0F883CB3-306D-4BC4-B567-910739C63149}" destId="{9CE42B78-0956-4D69-BC23-9DCE549CDF3C}" srcOrd="1" destOrd="0" presId="urn:microsoft.com/office/officeart/2005/8/layout/hierarchy3"/>
    <dgm:cxn modelId="{FFD2DC70-D042-4643-944D-392CB9982542}" type="presParOf" srcId="{0F883CB3-306D-4BC4-B567-910739C63149}" destId="{D263EAF8-E0E3-4F23-B2D8-CBB7D8D8E534}" srcOrd="2" destOrd="0" presId="urn:microsoft.com/office/officeart/2005/8/layout/hierarchy3"/>
    <dgm:cxn modelId="{8044DC05-2905-42BD-A653-BB193E1A6536}" type="presParOf" srcId="{0F883CB3-306D-4BC4-B567-910739C63149}" destId="{F01A101E-613D-4360-A9E8-4FE4B3F4016A}" srcOrd="3" destOrd="0" presId="urn:microsoft.com/office/officeart/2005/8/layout/hierarchy3"/>
    <dgm:cxn modelId="{79DB8483-33FE-4439-9ECE-4F67D9D12E0B}" type="presParOf" srcId="{AA518ACC-0A54-4A28-8C09-CC12BE5030AD}" destId="{4CCC0E00-69C2-41A3-9F9E-AE2DF888A3B2}" srcOrd="2" destOrd="0" presId="urn:microsoft.com/office/officeart/2005/8/layout/hierarchy3"/>
    <dgm:cxn modelId="{5BA2E5B3-C561-40AC-A825-15929279166A}" type="presParOf" srcId="{4CCC0E00-69C2-41A3-9F9E-AE2DF888A3B2}" destId="{5173E4FA-2926-4BD6-901D-20A4AAB5C6D2}" srcOrd="0" destOrd="0" presId="urn:microsoft.com/office/officeart/2005/8/layout/hierarchy3"/>
    <dgm:cxn modelId="{EB827EE1-2DE2-4009-8210-21B400357979}" type="presParOf" srcId="{5173E4FA-2926-4BD6-901D-20A4AAB5C6D2}" destId="{2EFE8B1D-2954-4972-9536-70508F8D8B9F}" srcOrd="0" destOrd="0" presId="urn:microsoft.com/office/officeart/2005/8/layout/hierarchy3"/>
    <dgm:cxn modelId="{A3F86258-D52D-4127-AC1A-9DD7F5049EF8}" type="presParOf" srcId="{5173E4FA-2926-4BD6-901D-20A4AAB5C6D2}" destId="{AE396D6C-B6A2-47D1-B15B-9492662EC3BA}" srcOrd="1" destOrd="0" presId="urn:microsoft.com/office/officeart/2005/8/layout/hierarchy3"/>
    <dgm:cxn modelId="{11CC6DCB-DEDE-4171-B9B7-A301DD79849F}" type="presParOf" srcId="{4CCC0E00-69C2-41A3-9F9E-AE2DF888A3B2}" destId="{031164C6-6C58-4D8E-82C9-055A526689F1}" srcOrd="1" destOrd="0" presId="urn:microsoft.com/office/officeart/2005/8/layout/hierarchy3"/>
    <dgm:cxn modelId="{EA1503C6-F294-4B37-9E8A-CD95963C38C3}" type="presParOf" srcId="{031164C6-6C58-4D8E-82C9-055A526689F1}" destId="{F2D349A7-8328-4F33-998A-7A0F7521D33D}" srcOrd="0" destOrd="0" presId="urn:microsoft.com/office/officeart/2005/8/layout/hierarchy3"/>
    <dgm:cxn modelId="{4E624F85-CB09-4E9D-B097-D7BB32B2D4B4}" type="presParOf" srcId="{031164C6-6C58-4D8E-82C9-055A526689F1}" destId="{6D90002E-3E47-4E50-BBFD-D870FCB53803}" srcOrd="1"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18C49F-E1AB-4796-8B1F-32D05BA37EA1}" type="doc">
      <dgm:prSet loTypeId="urn:microsoft.com/office/officeart/2005/8/layout/cycle2" loCatId="cycle" qsTypeId="urn:microsoft.com/office/officeart/2005/8/quickstyle/simple3" qsCatId="simple" csTypeId="urn:microsoft.com/office/officeart/2005/8/colors/accent1_2" csCatId="accent1" phldr="1"/>
      <dgm:spPr/>
      <dgm:t>
        <a:bodyPr/>
        <a:lstStyle/>
        <a:p>
          <a:endParaRPr lang="de-DE"/>
        </a:p>
      </dgm:t>
    </dgm:pt>
    <dgm:pt modelId="{431D9474-0C23-498E-ADE4-10E767F74672}">
      <dgm:prSet phldrT="[Text]" custT="1"/>
      <dgm:spPr/>
      <dgm:t>
        <a:bodyPr/>
        <a:lstStyle/>
        <a:p>
          <a:r>
            <a:rPr lang="de-DE" sz="1600" dirty="0"/>
            <a:t>Sprint</a:t>
          </a:r>
        </a:p>
      </dgm:t>
    </dgm:pt>
    <dgm:pt modelId="{315D9DB6-6840-48FA-B682-B55591CA5DE5}" type="parTrans" cxnId="{5A00D845-0FBE-496A-BB32-7978DEA09135}">
      <dgm:prSet/>
      <dgm:spPr/>
      <dgm:t>
        <a:bodyPr/>
        <a:lstStyle/>
        <a:p>
          <a:endParaRPr lang="de-DE"/>
        </a:p>
      </dgm:t>
    </dgm:pt>
    <dgm:pt modelId="{B4616382-D4A1-4BDF-8332-8207DE4E5339}" type="sibTrans" cxnId="{5A00D845-0FBE-496A-BB32-7978DEA09135}">
      <dgm:prSet/>
      <dgm:spPr/>
      <dgm:t>
        <a:bodyPr/>
        <a:lstStyle/>
        <a:p>
          <a:endParaRPr lang="de-DE"/>
        </a:p>
      </dgm:t>
    </dgm:pt>
    <dgm:pt modelId="{EE30BF3E-6188-4BA3-9CDC-77BE4A8BDC0F}">
      <dgm:prSet phldrT="[Text]" custT="1"/>
      <dgm:spPr/>
      <dgm:t>
        <a:bodyPr/>
        <a:lstStyle/>
        <a:p>
          <a:r>
            <a:rPr lang="de-DE" sz="1100" dirty="0" err="1"/>
            <a:t>Documen-tation</a:t>
          </a:r>
          <a:endParaRPr lang="de-DE" sz="1600" dirty="0"/>
        </a:p>
      </dgm:t>
    </dgm:pt>
    <dgm:pt modelId="{53BAE1EE-01B8-4830-A177-8E2138AF7117}" type="parTrans" cxnId="{2DDBCDF0-DDC2-40BB-A59E-0F2FD866547D}">
      <dgm:prSet/>
      <dgm:spPr/>
      <dgm:t>
        <a:bodyPr/>
        <a:lstStyle/>
        <a:p>
          <a:endParaRPr lang="de-DE"/>
        </a:p>
      </dgm:t>
    </dgm:pt>
    <dgm:pt modelId="{1E3D6C6D-D989-4B20-A7A7-6CAEA1C4C2A4}" type="sibTrans" cxnId="{2DDBCDF0-DDC2-40BB-A59E-0F2FD866547D}">
      <dgm:prSet/>
      <dgm:spPr/>
      <dgm:t>
        <a:bodyPr/>
        <a:lstStyle/>
        <a:p>
          <a:endParaRPr lang="de-DE"/>
        </a:p>
      </dgm:t>
    </dgm:pt>
    <dgm:pt modelId="{1F306DC6-D4F1-41EE-96E9-D3B316248B16}">
      <dgm:prSet phldrT="[Text]"/>
      <dgm:spPr/>
      <dgm:t>
        <a:bodyPr/>
        <a:lstStyle/>
        <a:p>
          <a:r>
            <a:rPr lang="de-DE" dirty="0"/>
            <a:t>Sprint review</a:t>
          </a:r>
        </a:p>
      </dgm:t>
    </dgm:pt>
    <dgm:pt modelId="{09D4D6A3-6F00-4C6C-876B-ED0F8551DB89}" type="parTrans" cxnId="{3E2B0891-64B7-4C71-B1E5-2A0221D95A12}">
      <dgm:prSet/>
      <dgm:spPr/>
      <dgm:t>
        <a:bodyPr/>
        <a:lstStyle/>
        <a:p>
          <a:endParaRPr lang="de-DE"/>
        </a:p>
      </dgm:t>
    </dgm:pt>
    <dgm:pt modelId="{DE7299BA-05B7-4C16-8290-B142165492DD}" type="sibTrans" cxnId="{3E2B0891-64B7-4C71-B1E5-2A0221D95A12}">
      <dgm:prSet/>
      <dgm:spPr/>
      <dgm:t>
        <a:bodyPr/>
        <a:lstStyle/>
        <a:p>
          <a:endParaRPr lang="de-DE"/>
        </a:p>
      </dgm:t>
    </dgm:pt>
    <dgm:pt modelId="{DBBFD253-24CF-47A5-827F-7EA56BE98267}">
      <dgm:prSet phldrT="[Text]"/>
      <dgm:spPr/>
      <dgm:t>
        <a:bodyPr/>
        <a:lstStyle/>
        <a:p>
          <a:r>
            <a:rPr lang="de-DE" dirty="0"/>
            <a:t>Update </a:t>
          </a:r>
          <a:r>
            <a:rPr lang="de-DE" dirty="0" err="1"/>
            <a:t>product</a:t>
          </a:r>
          <a:r>
            <a:rPr lang="de-DE" dirty="0"/>
            <a:t> </a:t>
          </a:r>
          <a:r>
            <a:rPr lang="de-DE" dirty="0" err="1"/>
            <a:t>backlog</a:t>
          </a:r>
          <a:endParaRPr lang="de-DE" dirty="0"/>
        </a:p>
      </dgm:t>
    </dgm:pt>
    <dgm:pt modelId="{C04FB6C9-2385-491D-AEE8-32B37F646495}" type="parTrans" cxnId="{D55BEE09-B5D5-4009-81E3-652DAFECAC1F}">
      <dgm:prSet/>
      <dgm:spPr/>
      <dgm:t>
        <a:bodyPr/>
        <a:lstStyle/>
        <a:p>
          <a:endParaRPr lang="de-DE"/>
        </a:p>
      </dgm:t>
    </dgm:pt>
    <dgm:pt modelId="{98AB2652-6699-482B-953A-41C28D9CE69D}" type="sibTrans" cxnId="{D55BEE09-B5D5-4009-81E3-652DAFECAC1F}">
      <dgm:prSet/>
      <dgm:spPr/>
      <dgm:t>
        <a:bodyPr/>
        <a:lstStyle/>
        <a:p>
          <a:endParaRPr lang="de-DE"/>
        </a:p>
      </dgm:t>
    </dgm:pt>
    <dgm:pt modelId="{033B2226-161A-4761-9B69-ABCA00AEB211}">
      <dgm:prSet phldrT="[Text]"/>
      <dgm:spPr/>
      <dgm:t>
        <a:bodyPr/>
        <a:lstStyle/>
        <a:p>
          <a:r>
            <a:rPr lang="de-DE" dirty="0"/>
            <a:t>Sprint </a:t>
          </a:r>
          <a:r>
            <a:rPr lang="de-DE" dirty="0" err="1"/>
            <a:t>planning</a:t>
          </a:r>
          <a:r>
            <a:rPr lang="de-DE" dirty="0"/>
            <a:t> </a:t>
          </a:r>
          <a:r>
            <a:rPr lang="de-DE" dirty="0" err="1"/>
            <a:t>meeting</a:t>
          </a:r>
          <a:endParaRPr lang="de-DE" dirty="0"/>
        </a:p>
      </dgm:t>
    </dgm:pt>
    <dgm:pt modelId="{91DC7012-A6A9-4C4F-BD76-109D84901164}" type="parTrans" cxnId="{2F1AFCCF-8EA8-4535-9DA6-BBE8C386C160}">
      <dgm:prSet/>
      <dgm:spPr/>
      <dgm:t>
        <a:bodyPr/>
        <a:lstStyle/>
        <a:p>
          <a:endParaRPr lang="de-DE"/>
        </a:p>
      </dgm:t>
    </dgm:pt>
    <dgm:pt modelId="{5496A04C-37B8-48D1-8BCF-BB53E72A9628}" type="sibTrans" cxnId="{2F1AFCCF-8EA8-4535-9DA6-BBE8C386C160}">
      <dgm:prSet/>
      <dgm:spPr/>
      <dgm:t>
        <a:bodyPr/>
        <a:lstStyle/>
        <a:p>
          <a:endParaRPr lang="de-DE"/>
        </a:p>
      </dgm:t>
    </dgm:pt>
    <dgm:pt modelId="{AF75A2EA-F957-4110-9CBB-6430C6BE80C0}" type="pres">
      <dgm:prSet presAssocID="{E018C49F-E1AB-4796-8B1F-32D05BA37EA1}" presName="cycle" presStyleCnt="0">
        <dgm:presLayoutVars>
          <dgm:dir/>
          <dgm:resizeHandles val="exact"/>
        </dgm:presLayoutVars>
      </dgm:prSet>
      <dgm:spPr/>
    </dgm:pt>
    <dgm:pt modelId="{8D7FC994-3EFF-46B4-B1CF-A3B7E8CDF6D2}" type="pres">
      <dgm:prSet presAssocID="{431D9474-0C23-498E-ADE4-10E767F74672}" presName="node" presStyleLbl="node1" presStyleIdx="0" presStyleCnt="5">
        <dgm:presLayoutVars>
          <dgm:bulletEnabled val="1"/>
        </dgm:presLayoutVars>
      </dgm:prSet>
      <dgm:spPr/>
    </dgm:pt>
    <dgm:pt modelId="{6C2B6089-B02A-4330-A566-E235D9212366}" type="pres">
      <dgm:prSet presAssocID="{B4616382-D4A1-4BDF-8332-8207DE4E5339}" presName="sibTrans" presStyleLbl="sibTrans2D1" presStyleIdx="0" presStyleCnt="5"/>
      <dgm:spPr/>
    </dgm:pt>
    <dgm:pt modelId="{A2BA840E-9521-4361-BBA1-06AF400890DA}" type="pres">
      <dgm:prSet presAssocID="{B4616382-D4A1-4BDF-8332-8207DE4E5339}" presName="connectorText" presStyleLbl="sibTrans2D1" presStyleIdx="0" presStyleCnt="5"/>
      <dgm:spPr/>
    </dgm:pt>
    <dgm:pt modelId="{2136576E-F8F0-4392-81DC-39F698814336}" type="pres">
      <dgm:prSet presAssocID="{EE30BF3E-6188-4BA3-9CDC-77BE4A8BDC0F}" presName="node" presStyleLbl="node1" presStyleIdx="1" presStyleCnt="5" custScaleX="109914" custScaleY="107941">
        <dgm:presLayoutVars>
          <dgm:bulletEnabled val="1"/>
        </dgm:presLayoutVars>
      </dgm:prSet>
      <dgm:spPr/>
    </dgm:pt>
    <dgm:pt modelId="{4DB03B0F-A74C-4A04-8DF2-6D0D95C71CD1}" type="pres">
      <dgm:prSet presAssocID="{1E3D6C6D-D989-4B20-A7A7-6CAEA1C4C2A4}" presName="sibTrans" presStyleLbl="sibTrans2D1" presStyleIdx="1" presStyleCnt="5"/>
      <dgm:spPr/>
    </dgm:pt>
    <dgm:pt modelId="{65C5FAB0-E4DA-4AAF-B80C-1576BD196DBF}" type="pres">
      <dgm:prSet presAssocID="{1E3D6C6D-D989-4B20-A7A7-6CAEA1C4C2A4}" presName="connectorText" presStyleLbl="sibTrans2D1" presStyleIdx="1" presStyleCnt="5"/>
      <dgm:spPr/>
    </dgm:pt>
    <dgm:pt modelId="{FDC679D6-0CEC-48CC-9B79-48E90962615D}" type="pres">
      <dgm:prSet presAssocID="{1F306DC6-D4F1-41EE-96E9-D3B316248B16}" presName="node" presStyleLbl="node1" presStyleIdx="2" presStyleCnt="5">
        <dgm:presLayoutVars>
          <dgm:bulletEnabled val="1"/>
        </dgm:presLayoutVars>
      </dgm:prSet>
      <dgm:spPr/>
    </dgm:pt>
    <dgm:pt modelId="{876D46D7-876C-4F82-A583-D7DE7CC74AB8}" type="pres">
      <dgm:prSet presAssocID="{DE7299BA-05B7-4C16-8290-B142165492DD}" presName="sibTrans" presStyleLbl="sibTrans2D1" presStyleIdx="2" presStyleCnt="5"/>
      <dgm:spPr/>
    </dgm:pt>
    <dgm:pt modelId="{2FB0013B-87AF-4B92-B6B2-6C081F46B7C4}" type="pres">
      <dgm:prSet presAssocID="{DE7299BA-05B7-4C16-8290-B142165492DD}" presName="connectorText" presStyleLbl="sibTrans2D1" presStyleIdx="2" presStyleCnt="5"/>
      <dgm:spPr/>
    </dgm:pt>
    <dgm:pt modelId="{B6AE7F08-EB40-4178-AB1C-FFAECD2EFF16}" type="pres">
      <dgm:prSet presAssocID="{DBBFD253-24CF-47A5-827F-7EA56BE98267}" presName="node" presStyleLbl="node1" presStyleIdx="3" presStyleCnt="5">
        <dgm:presLayoutVars>
          <dgm:bulletEnabled val="1"/>
        </dgm:presLayoutVars>
      </dgm:prSet>
      <dgm:spPr/>
    </dgm:pt>
    <dgm:pt modelId="{129FE365-216A-4D84-BD8F-6447C3913DBB}" type="pres">
      <dgm:prSet presAssocID="{98AB2652-6699-482B-953A-41C28D9CE69D}" presName="sibTrans" presStyleLbl="sibTrans2D1" presStyleIdx="3" presStyleCnt="5"/>
      <dgm:spPr/>
    </dgm:pt>
    <dgm:pt modelId="{ED1730A8-9852-4DA5-8DBF-16F3FAF2F65E}" type="pres">
      <dgm:prSet presAssocID="{98AB2652-6699-482B-953A-41C28D9CE69D}" presName="connectorText" presStyleLbl="sibTrans2D1" presStyleIdx="3" presStyleCnt="5"/>
      <dgm:spPr/>
    </dgm:pt>
    <dgm:pt modelId="{DF2AAD05-F90A-49B0-93CF-165DE9EC4F62}" type="pres">
      <dgm:prSet presAssocID="{033B2226-161A-4761-9B69-ABCA00AEB211}" presName="node" presStyleLbl="node1" presStyleIdx="4" presStyleCnt="5">
        <dgm:presLayoutVars>
          <dgm:bulletEnabled val="1"/>
        </dgm:presLayoutVars>
      </dgm:prSet>
      <dgm:spPr/>
    </dgm:pt>
    <dgm:pt modelId="{1274A3CA-D583-4DBE-85CA-53BB72E3AE2A}" type="pres">
      <dgm:prSet presAssocID="{5496A04C-37B8-48D1-8BCF-BB53E72A9628}" presName="sibTrans" presStyleLbl="sibTrans2D1" presStyleIdx="4" presStyleCnt="5"/>
      <dgm:spPr/>
    </dgm:pt>
    <dgm:pt modelId="{24197C43-ED8C-4D14-BEA2-E7B61D425B72}" type="pres">
      <dgm:prSet presAssocID="{5496A04C-37B8-48D1-8BCF-BB53E72A9628}" presName="connectorText" presStyleLbl="sibTrans2D1" presStyleIdx="4" presStyleCnt="5"/>
      <dgm:spPr/>
    </dgm:pt>
  </dgm:ptLst>
  <dgm:cxnLst>
    <dgm:cxn modelId="{0B42BA03-0592-4BA9-82D8-F7B7A681B2AE}" type="presOf" srcId="{033B2226-161A-4761-9B69-ABCA00AEB211}" destId="{DF2AAD05-F90A-49B0-93CF-165DE9EC4F62}" srcOrd="0" destOrd="0" presId="urn:microsoft.com/office/officeart/2005/8/layout/cycle2"/>
    <dgm:cxn modelId="{FD026C04-8E9F-4BFA-B583-44B607C5D924}" type="presOf" srcId="{B4616382-D4A1-4BDF-8332-8207DE4E5339}" destId="{6C2B6089-B02A-4330-A566-E235D9212366}" srcOrd="0" destOrd="0" presId="urn:microsoft.com/office/officeart/2005/8/layout/cycle2"/>
    <dgm:cxn modelId="{A4BD0605-4239-4C2B-885C-5571766DC185}" type="presOf" srcId="{EE30BF3E-6188-4BA3-9CDC-77BE4A8BDC0F}" destId="{2136576E-F8F0-4392-81DC-39F698814336}" srcOrd="0" destOrd="0" presId="urn:microsoft.com/office/officeart/2005/8/layout/cycle2"/>
    <dgm:cxn modelId="{53DE0709-98F4-4F95-8F31-EFECE0711E12}" type="presOf" srcId="{DE7299BA-05B7-4C16-8290-B142165492DD}" destId="{876D46D7-876C-4F82-A583-D7DE7CC74AB8}" srcOrd="0" destOrd="0" presId="urn:microsoft.com/office/officeart/2005/8/layout/cycle2"/>
    <dgm:cxn modelId="{D55BEE09-B5D5-4009-81E3-652DAFECAC1F}" srcId="{E018C49F-E1AB-4796-8B1F-32D05BA37EA1}" destId="{DBBFD253-24CF-47A5-827F-7EA56BE98267}" srcOrd="3" destOrd="0" parTransId="{C04FB6C9-2385-491D-AEE8-32B37F646495}" sibTransId="{98AB2652-6699-482B-953A-41C28D9CE69D}"/>
    <dgm:cxn modelId="{231DD42D-8DA2-49C3-8632-3CEC979363AB}" type="presOf" srcId="{1F306DC6-D4F1-41EE-96E9-D3B316248B16}" destId="{FDC679D6-0CEC-48CC-9B79-48E90962615D}" srcOrd="0" destOrd="0" presId="urn:microsoft.com/office/officeart/2005/8/layout/cycle2"/>
    <dgm:cxn modelId="{7A2D163F-7353-4F91-B61E-2AA42EB8B719}" type="presOf" srcId="{DBBFD253-24CF-47A5-827F-7EA56BE98267}" destId="{B6AE7F08-EB40-4178-AB1C-FFAECD2EFF16}" srcOrd="0" destOrd="0" presId="urn:microsoft.com/office/officeart/2005/8/layout/cycle2"/>
    <dgm:cxn modelId="{5A00D845-0FBE-496A-BB32-7978DEA09135}" srcId="{E018C49F-E1AB-4796-8B1F-32D05BA37EA1}" destId="{431D9474-0C23-498E-ADE4-10E767F74672}" srcOrd="0" destOrd="0" parTransId="{315D9DB6-6840-48FA-B682-B55591CA5DE5}" sibTransId="{B4616382-D4A1-4BDF-8332-8207DE4E5339}"/>
    <dgm:cxn modelId="{662EDC6D-7E13-4433-A45F-2308FCDA85CF}" type="presOf" srcId="{DE7299BA-05B7-4C16-8290-B142165492DD}" destId="{2FB0013B-87AF-4B92-B6B2-6C081F46B7C4}" srcOrd="1" destOrd="0" presId="urn:microsoft.com/office/officeart/2005/8/layout/cycle2"/>
    <dgm:cxn modelId="{52A9A04E-34C7-47CF-8DE2-E58F09797823}" type="presOf" srcId="{431D9474-0C23-498E-ADE4-10E767F74672}" destId="{8D7FC994-3EFF-46B4-B1CF-A3B7E8CDF6D2}" srcOrd="0" destOrd="0" presId="urn:microsoft.com/office/officeart/2005/8/layout/cycle2"/>
    <dgm:cxn modelId="{3E2B0891-64B7-4C71-B1E5-2A0221D95A12}" srcId="{E018C49F-E1AB-4796-8B1F-32D05BA37EA1}" destId="{1F306DC6-D4F1-41EE-96E9-D3B316248B16}" srcOrd="2" destOrd="0" parTransId="{09D4D6A3-6F00-4C6C-876B-ED0F8551DB89}" sibTransId="{DE7299BA-05B7-4C16-8290-B142165492DD}"/>
    <dgm:cxn modelId="{BADAAE9C-9D3C-4769-A887-483D47A26CAE}" type="presOf" srcId="{E018C49F-E1AB-4796-8B1F-32D05BA37EA1}" destId="{AF75A2EA-F957-4110-9CBB-6430C6BE80C0}" srcOrd="0" destOrd="0" presId="urn:microsoft.com/office/officeart/2005/8/layout/cycle2"/>
    <dgm:cxn modelId="{01652EB3-3860-4A4F-870B-353CE9268020}" type="presOf" srcId="{98AB2652-6699-482B-953A-41C28D9CE69D}" destId="{ED1730A8-9852-4DA5-8DBF-16F3FAF2F65E}" srcOrd="1" destOrd="0" presId="urn:microsoft.com/office/officeart/2005/8/layout/cycle2"/>
    <dgm:cxn modelId="{3CE98EC7-B4B4-41F9-AB3B-4FE51EA14108}" type="presOf" srcId="{98AB2652-6699-482B-953A-41C28D9CE69D}" destId="{129FE365-216A-4D84-BD8F-6447C3913DBB}" srcOrd="0" destOrd="0" presId="urn:microsoft.com/office/officeart/2005/8/layout/cycle2"/>
    <dgm:cxn modelId="{2F1AFCCF-8EA8-4535-9DA6-BBE8C386C160}" srcId="{E018C49F-E1AB-4796-8B1F-32D05BA37EA1}" destId="{033B2226-161A-4761-9B69-ABCA00AEB211}" srcOrd="4" destOrd="0" parTransId="{91DC7012-A6A9-4C4F-BD76-109D84901164}" sibTransId="{5496A04C-37B8-48D1-8BCF-BB53E72A9628}"/>
    <dgm:cxn modelId="{1385C8D3-E48F-4A95-B050-E312D56329FE}" type="presOf" srcId="{1E3D6C6D-D989-4B20-A7A7-6CAEA1C4C2A4}" destId="{65C5FAB0-E4DA-4AAF-B80C-1576BD196DBF}" srcOrd="1" destOrd="0" presId="urn:microsoft.com/office/officeart/2005/8/layout/cycle2"/>
    <dgm:cxn modelId="{2117DED3-6622-4A80-9A42-61C6EB146C85}" type="presOf" srcId="{B4616382-D4A1-4BDF-8332-8207DE4E5339}" destId="{A2BA840E-9521-4361-BBA1-06AF400890DA}" srcOrd="1" destOrd="0" presId="urn:microsoft.com/office/officeart/2005/8/layout/cycle2"/>
    <dgm:cxn modelId="{37DD49D5-C0AB-44BE-B02B-62EBDBB95EC4}" type="presOf" srcId="{5496A04C-37B8-48D1-8BCF-BB53E72A9628}" destId="{1274A3CA-D583-4DBE-85CA-53BB72E3AE2A}" srcOrd="0" destOrd="0" presId="urn:microsoft.com/office/officeart/2005/8/layout/cycle2"/>
    <dgm:cxn modelId="{66EB9EDF-8CC5-4A88-9616-49951BD2B531}" type="presOf" srcId="{1E3D6C6D-D989-4B20-A7A7-6CAEA1C4C2A4}" destId="{4DB03B0F-A74C-4A04-8DF2-6D0D95C71CD1}" srcOrd="0" destOrd="0" presId="urn:microsoft.com/office/officeart/2005/8/layout/cycle2"/>
    <dgm:cxn modelId="{378084F0-2007-4BB9-AAEC-5E48088766D8}" type="presOf" srcId="{5496A04C-37B8-48D1-8BCF-BB53E72A9628}" destId="{24197C43-ED8C-4D14-BEA2-E7B61D425B72}" srcOrd="1" destOrd="0" presId="urn:microsoft.com/office/officeart/2005/8/layout/cycle2"/>
    <dgm:cxn modelId="{2DDBCDF0-DDC2-40BB-A59E-0F2FD866547D}" srcId="{E018C49F-E1AB-4796-8B1F-32D05BA37EA1}" destId="{EE30BF3E-6188-4BA3-9CDC-77BE4A8BDC0F}" srcOrd="1" destOrd="0" parTransId="{53BAE1EE-01B8-4830-A177-8E2138AF7117}" sibTransId="{1E3D6C6D-D989-4B20-A7A7-6CAEA1C4C2A4}"/>
    <dgm:cxn modelId="{13D50D57-E8A5-4B92-A0EE-706233552601}" type="presParOf" srcId="{AF75A2EA-F957-4110-9CBB-6430C6BE80C0}" destId="{8D7FC994-3EFF-46B4-B1CF-A3B7E8CDF6D2}" srcOrd="0" destOrd="0" presId="urn:microsoft.com/office/officeart/2005/8/layout/cycle2"/>
    <dgm:cxn modelId="{8A8417D5-AC92-4E4C-AA30-82BAF80A9DB6}" type="presParOf" srcId="{AF75A2EA-F957-4110-9CBB-6430C6BE80C0}" destId="{6C2B6089-B02A-4330-A566-E235D9212366}" srcOrd="1" destOrd="0" presId="urn:microsoft.com/office/officeart/2005/8/layout/cycle2"/>
    <dgm:cxn modelId="{FDF6C08C-0800-4DDD-88CB-4351CE5CFB4B}" type="presParOf" srcId="{6C2B6089-B02A-4330-A566-E235D9212366}" destId="{A2BA840E-9521-4361-BBA1-06AF400890DA}" srcOrd="0" destOrd="0" presId="urn:microsoft.com/office/officeart/2005/8/layout/cycle2"/>
    <dgm:cxn modelId="{5A261FD4-D41F-45CE-8C58-7AB4BE1FB7E0}" type="presParOf" srcId="{AF75A2EA-F957-4110-9CBB-6430C6BE80C0}" destId="{2136576E-F8F0-4392-81DC-39F698814336}" srcOrd="2" destOrd="0" presId="urn:microsoft.com/office/officeart/2005/8/layout/cycle2"/>
    <dgm:cxn modelId="{E71640EF-5077-4C1D-8553-4098901EC48C}" type="presParOf" srcId="{AF75A2EA-F957-4110-9CBB-6430C6BE80C0}" destId="{4DB03B0F-A74C-4A04-8DF2-6D0D95C71CD1}" srcOrd="3" destOrd="0" presId="urn:microsoft.com/office/officeart/2005/8/layout/cycle2"/>
    <dgm:cxn modelId="{C8CCABFA-E3FD-4C51-8E1C-EBF47255DCA7}" type="presParOf" srcId="{4DB03B0F-A74C-4A04-8DF2-6D0D95C71CD1}" destId="{65C5FAB0-E4DA-4AAF-B80C-1576BD196DBF}" srcOrd="0" destOrd="0" presId="urn:microsoft.com/office/officeart/2005/8/layout/cycle2"/>
    <dgm:cxn modelId="{55EAF710-80C7-4DEC-91EC-4796B7B2BCFC}" type="presParOf" srcId="{AF75A2EA-F957-4110-9CBB-6430C6BE80C0}" destId="{FDC679D6-0CEC-48CC-9B79-48E90962615D}" srcOrd="4" destOrd="0" presId="urn:microsoft.com/office/officeart/2005/8/layout/cycle2"/>
    <dgm:cxn modelId="{95DC1D4B-0E52-4985-AC73-7EB98645358E}" type="presParOf" srcId="{AF75A2EA-F957-4110-9CBB-6430C6BE80C0}" destId="{876D46D7-876C-4F82-A583-D7DE7CC74AB8}" srcOrd="5" destOrd="0" presId="urn:microsoft.com/office/officeart/2005/8/layout/cycle2"/>
    <dgm:cxn modelId="{EAD66773-B38F-4375-B1E6-E80C242B7DB8}" type="presParOf" srcId="{876D46D7-876C-4F82-A583-D7DE7CC74AB8}" destId="{2FB0013B-87AF-4B92-B6B2-6C081F46B7C4}" srcOrd="0" destOrd="0" presId="urn:microsoft.com/office/officeart/2005/8/layout/cycle2"/>
    <dgm:cxn modelId="{671825F8-C4E5-4074-BFC7-BEACF1148B29}" type="presParOf" srcId="{AF75A2EA-F957-4110-9CBB-6430C6BE80C0}" destId="{B6AE7F08-EB40-4178-AB1C-FFAECD2EFF16}" srcOrd="6" destOrd="0" presId="urn:microsoft.com/office/officeart/2005/8/layout/cycle2"/>
    <dgm:cxn modelId="{217BDA22-DE08-4F7C-8D91-705D94C5EF0F}" type="presParOf" srcId="{AF75A2EA-F957-4110-9CBB-6430C6BE80C0}" destId="{129FE365-216A-4D84-BD8F-6447C3913DBB}" srcOrd="7" destOrd="0" presId="urn:microsoft.com/office/officeart/2005/8/layout/cycle2"/>
    <dgm:cxn modelId="{688DD79D-4503-4343-BD11-15ABA72BAD8D}" type="presParOf" srcId="{129FE365-216A-4D84-BD8F-6447C3913DBB}" destId="{ED1730A8-9852-4DA5-8DBF-16F3FAF2F65E}" srcOrd="0" destOrd="0" presId="urn:microsoft.com/office/officeart/2005/8/layout/cycle2"/>
    <dgm:cxn modelId="{E8F1D407-0F27-4EE6-8773-34BFEB58D213}" type="presParOf" srcId="{AF75A2EA-F957-4110-9CBB-6430C6BE80C0}" destId="{DF2AAD05-F90A-49B0-93CF-165DE9EC4F62}" srcOrd="8" destOrd="0" presId="urn:microsoft.com/office/officeart/2005/8/layout/cycle2"/>
    <dgm:cxn modelId="{EC49F17F-BE1C-4321-8E5C-793C0E603749}" type="presParOf" srcId="{AF75A2EA-F957-4110-9CBB-6430C6BE80C0}" destId="{1274A3CA-D583-4DBE-85CA-53BB72E3AE2A}" srcOrd="9" destOrd="0" presId="urn:microsoft.com/office/officeart/2005/8/layout/cycle2"/>
    <dgm:cxn modelId="{7CDF126D-58AF-422F-B49C-4EE67384CA4B}" type="presParOf" srcId="{1274A3CA-D583-4DBE-85CA-53BB72E3AE2A}" destId="{24197C43-ED8C-4D14-BEA2-E7B61D425B72}"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18C49F-E1AB-4796-8B1F-32D05BA37EA1}" type="doc">
      <dgm:prSet loTypeId="urn:microsoft.com/office/officeart/2005/8/layout/cycle2" loCatId="cycle" qsTypeId="urn:microsoft.com/office/officeart/2005/8/quickstyle/simple3" qsCatId="simple" csTypeId="urn:microsoft.com/office/officeart/2005/8/colors/accent1_2" csCatId="accent1" phldr="1"/>
      <dgm:spPr/>
      <dgm:t>
        <a:bodyPr/>
        <a:lstStyle/>
        <a:p>
          <a:endParaRPr lang="de-DE"/>
        </a:p>
      </dgm:t>
    </dgm:pt>
    <dgm:pt modelId="{431D9474-0C23-498E-ADE4-10E767F74672}">
      <dgm:prSet phldrT="[Text]" custT="1"/>
      <dgm:spPr/>
      <dgm:t>
        <a:bodyPr/>
        <a:lstStyle/>
        <a:p>
          <a:r>
            <a:rPr lang="de-DE" sz="1600" dirty="0"/>
            <a:t>Sprint</a:t>
          </a:r>
        </a:p>
      </dgm:t>
    </dgm:pt>
    <dgm:pt modelId="{315D9DB6-6840-48FA-B682-B55591CA5DE5}" type="parTrans" cxnId="{5A00D845-0FBE-496A-BB32-7978DEA09135}">
      <dgm:prSet/>
      <dgm:spPr/>
      <dgm:t>
        <a:bodyPr/>
        <a:lstStyle/>
        <a:p>
          <a:endParaRPr lang="de-DE"/>
        </a:p>
      </dgm:t>
    </dgm:pt>
    <dgm:pt modelId="{B4616382-D4A1-4BDF-8332-8207DE4E5339}" type="sibTrans" cxnId="{5A00D845-0FBE-496A-BB32-7978DEA09135}">
      <dgm:prSet/>
      <dgm:spPr/>
      <dgm:t>
        <a:bodyPr/>
        <a:lstStyle/>
        <a:p>
          <a:endParaRPr lang="de-DE"/>
        </a:p>
      </dgm:t>
    </dgm:pt>
    <dgm:pt modelId="{EE30BF3E-6188-4BA3-9CDC-77BE4A8BDC0F}">
      <dgm:prSet phldrT="[Text]" custT="1"/>
      <dgm:spPr/>
      <dgm:t>
        <a:bodyPr/>
        <a:lstStyle/>
        <a:p>
          <a:r>
            <a:rPr lang="de-DE" sz="1100" dirty="0" err="1"/>
            <a:t>Documen-tation</a:t>
          </a:r>
          <a:endParaRPr lang="de-DE" sz="1600" dirty="0"/>
        </a:p>
      </dgm:t>
    </dgm:pt>
    <dgm:pt modelId="{53BAE1EE-01B8-4830-A177-8E2138AF7117}" type="parTrans" cxnId="{2DDBCDF0-DDC2-40BB-A59E-0F2FD866547D}">
      <dgm:prSet/>
      <dgm:spPr/>
      <dgm:t>
        <a:bodyPr/>
        <a:lstStyle/>
        <a:p>
          <a:endParaRPr lang="de-DE"/>
        </a:p>
      </dgm:t>
    </dgm:pt>
    <dgm:pt modelId="{1E3D6C6D-D989-4B20-A7A7-6CAEA1C4C2A4}" type="sibTrans" cxnId="{2DDBCDF0-DDC2-40BB-A59E-0F2FD866547D}">
      <dgm:prSet/>
      <dgm:spPr/>
      <dgm:t>
        <a:bodyPr/>
        <a:lstStyle/>
        <a:p>
          <a:endParaRPr lang="de-DE"/>
        </a:p>
      </dgm:t>
    </dgm:pt>
    <dgm:pt modelId="{1F306DC6-D4F1-41EE-96E9-D3B316248B16}">
      <dgm:prSet phldrT="[Text]"/>
      <dgm:spPr/>
      <dgm:t>
        <a:bodyPr/>
        <a:lstStyle/>
        <a:p>
          <a:r>
            <a:rPr lang="de-DE" dirty="0"/>
            <a:t>Sprint review</a:t>
          </a:r>
        </a:p>
      </dgm:t>
    </dgm:pt>
    <dgm:pt modelId="{09D4D6A3-6F00-4C6C-876B-ED0F8551DB89}" type="parTrans" cxnId="{3E2B0891-64B7-4C71-B1E5-2A0221D95A12}">
      <dgm:prSet/>
      <dgm:spPr/>
      <dgm:t>
        <a:bodyPr/>
        <a:lstStyle/>
        <a:p>
          <a:endParaRPr lang="de-DE"/>
        </a:p>
      </dgm:t>
    </dgm:pt>
    <dgm:pt modelId="{DE7299BA-05B7-4C16-8290-B142165492DD}" type="sibTrans" cxnId="{3E2B0891-64B7-4C71-B1E5-2A0221D95A12}">
      <dgm:prSet/>
      <dgm:spPr/>
      <dgm:t>
        <a:bodyPr/>
        <a:lstStyle/>
        <a:p>
          <a:endParaRPr lang="de-DE"/>
        </a:p>
      </dgm:t>
    </dgm:pt>
    <dgm:pt modelId="{DBBFD253-24CF-47A5-827F-7EA56BE98267}">
      <dgm:prSet phldrT="[Text]"/>
      <dgm:spPr/>
      <dgm:t>
        <a:bodyPr/>
        <a:lstStyle/>
        <a:p>
          <a:r>
            <a:rPr lang="de-DE" dirty="0"/>
            <a:t>Update </a:t>
          </a:r>
          <a:r>
            <a:rPr lang="de-DE" dirty="0" err="1"/>
            <a:t>product</a:t>
          </a:r>
          <a:r>
            <a:rPr lang="de-DE" dirty="0"/>
            <a:t> </a:t>
          </a:r>
          <a:r>
            <a:rPr lang="de-DE" dirty="0" err="1"/>
            <a:t>backlog</a:t>
          </a:r>
          <a:endParaRPr lang="de-DE" dirty="0"/>
        </a:p>
      </dgm:t>
    </dgm:pt>
    <dgm:pt modelId="{C04FB6C9-2385-491D-AEE8-32B37F646495}" type="parTrans" cxnId="{D55BEE09-B5D5-4009-81E3-652DAFECAC1F}">
      <dgm:prSet/>
      <dgm:spPr/>
      <dgm:t>
        <a:bodyPr/>
        <a:lstStyle/>
        <a:p>
          <a:endParaRPr lang="de-DE"/>
        </a:p>
      </dgm:t>
    </dgm:pt>
    <dgm:pt modelId="{98AB2652-6699-482B-953A-41C28D9CE69D}" type="sibTrans" cxnId="{D55BEE09-B5D5-4009-81E3-652DAFECAC1F}">
      <dgm:prSet/>
      <dgm:spPr/>
      <dgm:t>
        <a:bodyPr/>
        <a:lstStyle/>
        <a:p>
          <a:endParaRPr lang="de-DE"/>
        </a:p>
      </dgm:t>
    </dgm:pt>
    <dgm:pt modelId="{033B2226-161A-4761-9B69-ABCA00AEB211}">
      <dgm:prSet phldrT="[Text]"/>
      <dgm:spPr/>
      <dgm:t>
        <a:bodyPr/>
        <a:lstStyle/>
        <a:p>
          <a:r>
            <a:rPr lang="de-DE" dirty="0"/>
            <a:t>Sprint </a:t>
          </a:r>
          <a:r>
            <a:rPr lang="de-DE" dirty="0" err="1"/>
            <a:t>planning</a:t>
          </a:r>
          <a:r>
            <a:rPr lang="de-DE" dirty="0"/>
            <a:t> </a:t>
          </a:r>
          <a:r>
            <a:rPr lang="de-DE" dirty="0" err="1"/>
            <a:t>meeting</a:t>
          </a:r>
          <a:endParaRPr lang="de-DE" dirty="0"/>
        </a:p>
      </dgm:t>
    </dgm:pt>
    <dgm:pt modelId="{91DC7012-A6A9-4C4F-BD76-109D84901164}" type="parTrans" cxnId="{2F1AFCCF-8EA8-4535-9DA6-BBE8C386C160}">
      <dgm:prSet/>
      <dgm:spPr/>
      <dgm:t>
        <a:bodyPr/>
        <a:lstStyle/>
        <a:p>
          <a:endParaRPr lang="de-DE"/>
        </a:p>
      </dgm:t>
    </dgm:pt>
    <dgm:pt modelId="{5496A04C-37B8-48D1-8BCF-BB53E72A9628}" type="sibTrans" cxnId="{2F1AFCCF-8EA8-4535-9DA6-BBE8C386C160}">
      <dgm:prSet/>
      <dgm:spPr/>
      <dgm:t>
        <a:bodyPr/>
        <a:lstStyle/>
        <a:p>
          <a:endParaRPr lang="de-DE"/>
        </a:p>
      </dgm:t>
    </dgm:pt>
    <dgm:pt modelId="{AF75A2EA-F957-4110-9CBB-6430C6BE80C0}" type="pres">
      <dgm:prSet presAssocID="{E018C49F-E1AB-4796-8B1F-32D05BA37EA1}" presName="cycle" presStyleCnt="0">
        <dgm:presLayoutVars>
          <dgm:dir/>
          <dgm:resizeHandles val="exact"/>
        </dgm:presLayoutVars>
      </dgm:prSet>
      <dgm:spPr/>
    </dgm:pt>
    <dgm:pt modelId="{8D7FC994-3EFF-46B4-B1CF-A3B7E8CDF6D2}" type="pres">
      <dgm:prSet presAssocID="{431D9474-0C23-498E-ADE4-10E767F74672}" presName="node" presStyleLbl="node1" presStyleIdx="0" presStyleCnt="5">
        <dgm:presLayoutVars>
          <dgm:bulletEnabled val="1"/>
        </dgm:presLayoutVars>
      </dgm:prSet>
      <dgm:spPr/>
    </dgm:pt>
    <dgm:pt modelId="{6C2B6089-B02A-4330-A566-E235D9212366}" type="pres">
      <dgm:prSet presAssocID="{B4616382-D4A1-4BDF-8332-8207DE4E5339}" presName="sibTrans" presStyleLbl="sibTrans2D1" presStyleIdx="0" presStyleCnt="5"/>
      <dgm:spPr/>
    </dgm:pt>
    <dgm:pt modelId="{A2BA840E-9521-4361-BBA1-06AF400890DA}" type="pres">
      <dgm:prSet presAssocID="{B4616382-D4A1-4BDF-8332-8207DE4E5339}" presName="connectorText" presStyleLbl="sibTrans2D1" presStyleIdx="0" presStyleCnt="5"/>
      <dgm:spPr/>
    </dgm:pt>
    <dgm:pt modelId="{2136576E-F8F0-4392-81DC-39F698814336}" type="pres">
      <dgm:prSet presAssocID="{EE30BF3E-6188-4BA3-9CDC-77BE4A8BDC0F}" presName="node" presStyleLbl="node1" presStyleIdx="1" presStyleCnt="5" custScaleX="109914" custScaleY="107941">
        <dgm:presLayoutVars>
          <dgm:bulletEnabled val="1"/>
        </dgm:presLayoutVars>
      </dgm:prSet>
      <dgm:spPr/>
    </dgm:pt>
    <dgm:pt modelId="{4DB03B0F-A74C-4A04-8DF2-6D0D95C71CD1}" type="pres">
      <dgm:prSet presAssocID="{1E3D6C6D-D989-4B20-A7A7-6CAEA1C4C2A4}" presName="sibTrans" presStyleLbl="sibTrans2D1" presStyleIdx="1" presStyleCnt="5"/>
      <dgm:spPr/>
    </dgm:pt>
    <dgm:pt modelId="{65C5FAB0-E4DA-4AAF-B80C-1576BD196DBF}" type="pres">
      <dgm:prSet presAssocID="{1E3D6C6D-D989-4B20-A7A7-6CAEA1C4C2A4}" presName="connectorText" presStyleLbl="sibTrans2D1" presStyleIdx="1" presStyleCnt="5"/>
      <dgm:spPr/>
    </dgm:pt>
    <dgm:pt modelId="{FDC679D6-0CEC-48CC-9B79-48E90962615D}" type="pres">
      <dgm:prSet presAssocID="{1F306DC6-D4F1-41EE-96E9-D3B316248B16}" presName="node" presStyleLbl="node1" presStyleIdx="2" presStyleCnt="5">
        <dgm:presLayoutVars>
          <dgm:bulletEnabled val="1"/>
        </dgm:presLayoutVars>
      </dgm:prSet>
      <dgm:spPr/>
    </dgm:pt>
    <dgm:pt modelId="{876D46D7-876C-4F82-A583-D7DE7CC74AB8}" type="pres">
      <dgm:prSet presAssocID="{DE7299BA-05B7-4C16-8290-B142165492DD}" presName="sibTrans" presStyleLbl="sibTrans2D1" presStyleIdx="2" presStyleCnt="5"/>
      <dgm:spPr/>
    </dgm:pt>
    <dgm:pt modelId="{2FB0013B-87AF-4B92-B6B2-6C081F46B7C4}" type="pres">
      <dgm:prSet presAssocID="{DE7299BA-05B7-4C16-8290-B142165492DD}" presName="connectorText" presStyleLbl="sibTrans2D1" presStyleIdx="2" presStyleCnt="5"/>
      <dgm:spPr/>
    </dgm:pt>
    <dgm:pt modelId="{B6AE7F08-EB40-4178-AB1C-FFAECD2EFF16}" type="pres">
      <dgm:prSet presAssocID="{DBBFD253-24CF-47A5-827F-7EA56BE98267}" presName="node" presStyleLbl="node1" presStyleIdx="3" presStyleCnt="5">
        <dgm:presLayoutVars>
          <dgm:bulletEnabled val="1"/>
        </dgm:presLayoutVars>
      </dgm:prSet>
      <dgm:spPr/>
    </dgm:pt>
    <dgm:pt modelId="{129FE365-216A-4D84-BD8F-6447C3913DBB}" type="pres">
      <dgm:prSet presAssocID="{98AB2652-6699-482B-953A-41C28D9CE69D}" presName="sibTrans" presStyleLbl="sibTrans2D1" presStyleIdx="3" presStyleCnt="5"/>
      <dgm:spPr/>
    </dgm:pt>
    <dgm:pt modelId="{ED1730A8-9852-4DA5-8DBF-16F3FAF2F65E}" type="pres">
      <dgm:prSet presAssocID="{98AB2652-6699-482B-953A-41C28D9CE69D}" presName="connectorText" presStyleLbl="sibTrans2D1" presStyleIdx="3" presStyleCnt="5"/>
      <dgm:spPr/>
    </dgm:pt>
    <dgm:pt modelId="{DF2AAD05-F90A-49B0-93CF-165DE9EC4F62}" type="pres">
      <dgm:prSet presAssocID="{033B2226-161A-4761-9B69-ABCA00AEB211}" presName="node" presStyleLbl="node1" presStyleIdx="4" presStyleCnt="5">
        <dgm:presLayoutVars>
          <dgm:bulletEnabled val="1"/>
        </dgm:presLayoutVars>
      </dgm:prSet>
      <dgm:spPr/>
    </dgm:pt>
    <dgm:pt modelId="{1274A3CA-D583-4DBE-85CA-53BB72E3AE2A}" type="pres">
      <dgm:prSet presAssocID="{5496A04C-37B8-48D1-8BCF-BB53E72A9628}" presName="sibTrans" presStyleLbl="sibTrans2D1" presStyleIdx="4" presStyleCnt="5"/>
      <dgm:spPr/>
    </dgm:pt>
    <dgm:pt modelId="{24197C43-ED8C-4D14-BEA2-E7B61D425B72}" type="pres">
      <dgm:prSet presAssocID="{5496A04C-37B8-48D1-8BCF-BB53E72A9628}" presName="connectorText" presStyleLbl="sibTrans2D1" presStyleIdx="4" presStyleCnt="5"/>
      <dgm:spPr/>
    </dgm:pt>
  </dgm:ptLst>
  <dgm:cxnLst>
    <dgm:cxn modelId="{0B42BA03-0592-4BA9-82D8-F7B7A681B2AE}" type="presOf" srcId="{033B2226-161A-4761-9B69-ABCA00AEB211}" destId="{DF2AAD05-F90A-49B0-93CF-165DE9EC4F62}" srcOrd="0" destOrd="0" presId="urn:microsoft.com/office/officeart/2005/8/layout/cycle2"/>
    <dgm:cxn modelId="{FD026C04-8E9F-4BFA-B583-44B607C5D924}" type="presOf" srcId="{B4616382-D4A1-4BDF-8332-8207DE4E5339}" destId="{6C2B6089-B02A-4330-A566-E235D9212366}" srcOrd="0" destOrd="0" presId="urn:microsoft.com/office/officeart/2005/8/layout/cycle2"/>
    <dgm:cxn modelId="{A4BD0605-4239-4C2B-885C-5571766DC185}" type="presOf" srcId="{EE30BF3E-6188-4BA3-9CDC-77BE4A8BDC0F}" destId="{2136576E-F8F0-4392-81DC-39F698814336}" srcOrd="0" destOrd="0" presId="urn:microsoft.com/office/officeart/2005/8/layout/cycle2"/>
    <dgm:cxn modelId="{53DE0709-98F4-4F95-8F31-EFECE0711E12}" type="presOf" srcId="{DE7299BA-05B7-4C16-8290-B142165492DD}" destId="{876D46D7-876C-4F82-A583-D7DE7CC74AB8}" srcOrd="0" destOrd="0" presId="urn:microsoft.com/office/officeart/2005/8/layout/cycle2"/>
    <dgm:cxn modelId="{D55BEE09-B5D5-4009-81E3-652DAFECAC1F}" srcId="{E018C49F-E1AB-4796-8B1F-32D05BA37EA1}" destId="{DBBFD253-24CF-47A5-827F-7EA56BE98267}" srcOrd="3" destOrd="0" parTransId="{C04FB6C9-2385-491D-AEE8-32B37F646495}" sibTransId="{98AB2652-6699-482B-953A-41C28D9CE69D}"/>
    <dgm:cxn modelId="{231DD42D-8DA2-49C3-8632-3CEC979363AB}" type="presOf" srcId="{1F306DC6-D4F1-41EE-96E9-D3B316248B16}" destId="{FDC679D6-0CEC-48CC-9B79-48E90962615D}" srcOrd="0" destOrd="0" presId="urn:microsoft.com/office/officeart/2005/8/layout/cycle2"/>
    <dgm:cxn modelId="{7A2D163F-7353-4F91-B61E-2AA42EB8B719}" type="presOf" srcId="{DBBFD253-24CF-47A5-827F-7EA56BE98267}" destId="{B6AE7F08-EB40-4178-AB1C-FFAECD2EFF16}" srcOrd="0" destOrd="0" presId="urn:microsoft.com/office/officeart/2005/8/layout/cycle2"/>
    <dgm:cxn modelId="{5A00D845-0FBE-496A-BB32-7978DEA09135}" srcId="{E018C49F-E1AB-4796-8B1F-32D05BA37EA1}" destId="{431D9474-0C23-498E-ADE4-10E767F74672}" srcOrd="0" destOrd="0" parTransId="{315D9DB6-6840-48FA-B682-B55591CA5DE5}" sibTransId="{B4616382-D4A1-4BDF-8332-8207DE4E5339}"/>
    <dgm:cxn modelId="{662EDC6D-7E13-4433-A45F-2308FCDA85CF}" type="presOf" srcId="{DE7299BA-05B7-4C16-8290-B142165492DD}" destId="{2FB0013B-87AF-4B92-B6B2-6C081F46B7C4}" srcOrd="1" destOrd="0" presId="urn:microsoft.com/office/officeart/2005/8/layout/cycle2"/>
    <dgm:cxn modelId="{52A9A04E-34C7-47CF-8DE2-E58F09797823}" type="presOf" srcId="{431D9474-0C23-498E-ADE4-10E767F74672}" destId="{8D7FC994-3EFF-46B4-B1CF-A3B7E8CDF6D2}" srcOrd="0" destOrd="0" presId="urn:microsoft.com/office/officeart/2005/8/layout/cycle2"/>
    <dgm:cxn modelId="{3E2B0891-64B7-4C71-B1E5-2A0221D95A12}" srcId="{E018C49F-E1AB-4796-8B1F-32D05BA37EA1}" destId="{1F306DC6-D4F1-41EE-96E9-D3B316248B16}" srcOrd="2" destOrd="0" parTransId="{09D4D6A3-6F00-4C6C-876B-ED0F8551DB89}" sibTransId="{DE7299BA-05B7-4C16-8290-B142165492DD}"/>
    <dgm:cxn modelId="{BADAAE9C-9D3C-4769-A887-483D47A26CAE}" type="presOf" srcId="{E018C49F-E1AB-4796-8B1F-32D05BA37EA1}" destId="{AF75A2EA-F957-4110-9CBB-6430C6BE80C0}" srcOrd="0" destOrd="0" presId="urn:microsoft.com/office/officeart/2005/8/layout/cycle2"/>
    <dgm:cxn modelId="{01652EB3-3860-4A4F-870B-353CE9268020}" type="presOf" srcId="{98AB2652-6699-482B-953A-41C28D9CE69D}" destId="{ED1730A8-9852-4DA5-8DBF-16F3FAF2F65E}" srcOrd="1" destOrd="0" presId="urn:microsoft.com/office/officeart/2005/8/layout/cycle2"/>
    <dgm:cxn modelId="{3CE98EC7-B4B4-41F9-AB3B-4FE51EA14108}" type="presOf" srcId="{98AB2652-6699-482B-953A-41C28D9CE69D}" destId="{129FE365-216A-4D84-BD8F-6447C3913DBB}" srcOrd="0" destOrd="0" presId="urn:microsoft.com/office/officeart/2005/8/layout/cycle2"/>
    <dgm:cxn modelId="{2F1AFCCF-8EA8-4535-9DA6-BBE8C386C160}" srcId="{E018C49F-E1AB-4796-8B1F-32D05BA37EA1}" destId="{033B2226-161A-4761-9B69-ABCA00AEB211}" srcOrd="4" destOrd="0" parTransId="{91DC7012-A6A9-4C4F-BD76-109D84901164}" sibTransId="{5496A04C-37B8-48D1-8BCF-BB53E72A9628}"/>
    <dgm:cxn modelId="{1385C8D3-E48F-4A95-B050-E312D56329FE}" type="presOf" srcId="{1E3D6C6D-D989-4B20-A7A7-6CAEA1C4C2A4}" destId="{65C5FAB0-E4DA-4AAF-B80C-1576BD196DBF}" srcOrd="1" destOrd="0" presId="urn:microsoft.com/office/officeart/2005/8/layout/cycle2"/>
    <dgm:cxn modelId="{2117DED3-6622-4A80-9A42-61C6EB146C85}" type="presOf" srcId="{B4616382-D4A1-4BDF-8332-8207DE4E5339}" destId="{A2BA840E-9521-4361-BBA1-06AF400890DA}" srcOrd="1" destOrd="0" presId="urn:microsoft.com/office/officeart/2005/8/layout/cycle2"/>
    <dgm:cxn modelId="{37DD49D5-C0AB-44BE-B02B-62EBDBB95EC4}" type="presOf" srcId="{5496A04C-37B8-48D1-8BCF-BB53E72A9628}" destId="{1274A3CA-D583-4DBE-85CA-53BB72E3AE2A}" srcOrd="0" destOrd="0" presId="urn:microsoft.com/office/officeart/2005/8/layout/cycle2"/>
    <dgm:cxn modelId="{66EB9EDF-8CC5-4A88-9616-49951BD2B531}" type="presOf" srcId="{1E3D6C6D-D989-4B20-A7A7-6CAEA1C4C2A4}" destId="{4DB03B0F-A74C-4A04-8DF2-6D0D95C71CD1}" srcOrd="0" destOrd="0" presId="urn:microsoft.com/office/officeart/2005/8/layout/cycle2"/>
    <dgm:cxn modelId="{378084F0-2007-4BB9-AAEC-5E48088766D8}" type="presOf" srcId="{5496A04C-37B8-48D1-8BCF-BB53E72A9628}" destId="{24197C43-ED8C-4D14-BEA2-E7B61D425B72}" srcOrd="1" destOrd="0" presId="urn:microsoft.com/office/officeart/2005/8/layout/cycle2"/>
    <dgm:cxn modelId="{2DDBCDF0-DDC2-40BB-A59E-0F2FD866547D}" srcId="{E018C49F-E1AB-4796-8B1F-32D05BA37EA1}" destId="{EE30BF3E-6188-4BA3-9CDC-77BE4A8BDC0F}" srcOrd="1" destOrd="0" parTransId="{53BAE1EE-01B8-4830-A177-8E2138AF7117}" sibTransId="{1E3D6C6D-D989-4B20-A7A7-6CAEA1C4C2A4}"/>
    <dgm:cxn modelId="{13D50D57-E8A5-4B92-A0EE-706233552601}" type="presParOf" srcId="{AF75A2EA-F957-4110-9CBB-6430C6BE80C0}" destId="{8D7FC994-3EFF-46B4-B1CF-A3B7E8CDF6D2}" srcOrd="0" destOrd="0" presId="urn:microsoft.com/office/officeart/2005/8/layout/cycle2"/>
    <dgm:cxn modelId="{8A8417D5-AC92-4E4C-AA30-82BAF80A9DB6}" type="presParOf" srcId="{AF75A2EA-F957-4110-9CBB-6430C6BE80C0}" destId="{6C2B6089-B02A-4330-A566-E235D9212366}" srcOrd="1" destOrd="0" presId="urn:microsoft.com/office/officeart/2005/8/layout/cycle2"/>
    <dgm:cxn modelId="{FDF6C08C-0800-4DDD-88CB-4351CE5CFB4B}" type="presParOf" srcId="{6C2B6089-B02A-4330-A566-E235D9212366}" destId="{A2BA840E-9521-4361-BBA1-06AF400890DA}" srcOrd="0" destOrd="0" presId="urn:microsoft.com/office/officeart/2005/8/layout/cycle2"/>
    <dgm:cxn modelId="{5A261FD4-D41F-45CE-8C58-7AB4BE1FB7E0}" type="presParOf" srcId="{AF75A2EA-F957-4110-9CBB-6430C6BE80C0}" destId="{2136576E-F8F0-4392-81DC-39F698814336}" srcOrd="2" destOrd="0" presId="urn:microsoft.com/office/officeart/2005/8/layout/cycle2"/>
    <dgm:cxn modelId="{E71640EF-5077-4C1D-8553-4098901EC48C}" type="presParOf" srcId="{AF75A2EA-F957-4110-9CBB-6430C6BE80C0}" destId="{4DB03B0F-A74C-4A04-8DF2-6D0D95C71CD1}" srcOrd="3" destOrd="0" presId="urn:microsoft.com/office/officeart/2005/8/layout/cycle2"/>
    <dgm:cxn modelId="{C8CCABFA-E3FD-4C51-8E1C-EBF47255DCA7}" type="presParOf" srcId="{4DB03B0F-A74C-4A04-8DF2-6D0D95C71CD1}" destId="{65C5FAB0-E4DA-4AAF-B80C-1576BD196DBF}" srcOrd="0" destOrd="0" presId="urn:microsoft.com/office/officeart/2005/8/layout/cycle2"/>
    <dgm:cxn modelId="{55EAF710-80C7-4DEC-91EC-4796B7B2BCFC}" type="presParOf" srcId="{AF75A2EA-F957-4110-9CBB-6430C6BE80C0}" destId="{FDC679D6-0CEC-48CC-9B79-48E90962615D}" srcOrd="4" destOrd="0" presId="urn:microsoft.com/office/officeart/2005/8/layout/cycle2"/>
    <dgm:cxn modelId="{95DC1D4B-0E52-4985-AC73-7EB98645358E}" type="presParOf" srcId="{AF75A2EA-F957-4110-9CBB-6430C6BE80C0}" destId="{876D46D7-876C-4F82-A583-D7DE7CC74AB8}" srcOrd="5" destOrd="0" presId="urn:microsoft.com/office/officeart/2005/8/layout/cycle2"/>
    <dgm:cxn modelId="{EAD66773-B38F-4375-B1E6-E80C242B7DB8}" type="presParOf" srcId="{876D46D7-876C-4F82-A583-D7DE7CC74AB8}" destId="{2FB0013B-87AF-4B92-B6B2-6C081F46B7C4}" srcOrd="0" destOrd="0" presId="urn:microsoft.com/office/officeart/2005/8/layout/cycle2"/>
    <dgm:cxn modelId="{671825F8-C4E5-4074-BFC7-BEACF1148B29}" type="presParOf" srcId="{AF75A2EA-F957-4110-9CBB-6430C6BE80C0}" destId="{B6AE7F08-EB40-4178-AB1C-FFAECD2EFF16}" srcOrd="6" destOrd="0" presId="urn:microsoft.com/office/officeart/2005/8/layout/cycle2"/>
    <dgm:cxn modelId="{217BDA22-DE08-4F7C-8D91-705D94C5EF0F}" type="presParOf" srcId="{AF75A2EA-F957-4110-9CBB-6430C6BE80C0}" destId="{129FE365-216A-4D84-BD8F-6447C3913DBB}" srcOrd="7" destOrd="0" presId="urn:microsoft.com/office/officeart/2005/8/layout/cycle2"/>
    <dgm:cxn modelId="{688DD79D-4503-4343-BD11-15ABA72BAD8D}" type="presParOf" srcId="{129FE365-216A-4D84-BD8F-6447C3913DBB}" destId="{ED1730A8-9852-4DA5-8DBF-16F3FAF2F65E}" srcOrd="0" destOrd="0" presId="urn:microsoft.com/office/officeart/2005/8/layout/cycle2"/>
    <dgm:cxn modelId="{E8F1D407-0F27-4EE6-8773-34BFEB58D213}" type="presParOf" srcId="{AF75A2EA-F957-4110-9CBB-6430C6BE80C0}" destId="{DF2AAD05-F90A-49B0-93CF-165DE9EC4F62}" srcOrd="8" destOrd="0" presId="urn:microsoft.com/office/officeart/2005/8/layout/cycle2"/>
    <dgm:cxn modelId="{EC49F17F-BE1C-4321-8E5C-793C0E603749}" type="presParOf" srcId="{AF75A2EA-F957-4110-9CBB-6430C6BE80C0}" destId="{1274A3CA-D583-4DBE-85CA-53BB72E3AE2A}" srcOrd="9" destOrd="0" presId="urn:microsoft.com/office/officeart/2005/8/layout/cycle2"/>
    <dgm:cxn modelId="{7CDF126D-58AF-422F-B49C-4EE67384CA4B}" type="presParOf" srcId="{1274A3CA-D583-4DBE-85CA-53BB72E3AE2A}" destId="{24197C43-ED8C-4D14-BEA2-E7B61D425B72}" srcOrd="0" destOrd="0" presId="urn:microsoft.com/office/officeart/2005/8/layout/cycle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9EF53-4598-4556-A5E4-4CEFED71538A}">
      <dsp:nvSpPr>
        <dsp:cNvPr id="0" name=""/>
        <dsp:cNvSpPr/>
      </dsp:nvSpPr>
      <dsp:spPr>
        <a:xfrm>
          <a:off x="-4917790" y="-753830"/>
          <a:ext cx="5858998" cy="5858998"/>
        </a:xfrm>
        <a:prstGeom prst="blockArc">
          <a:avLst>
            <a:gd name="adj1" fmla="val 18900000"/>
            <a:gd name="adj2" fmla="val 2700000"/>
            <a:gd name="adj3" fmla="val 369"/>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813C4C-C4E2-461E-B8BB-92C254388CBC}">
      <dsp:nvSpPr>
        <dsp:cNvPr id="0" name=""/>
        <dsp:cNvSpPr/>
      </dsp:nvSpPr>
      <dsp:spPr>
        <a:xfrm>
          <a:off x="305246" y="197811"/>
          <a:ext cx="10152263"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de-DE" sz="2100" kern="1200" err="1"/>
            <a:t>Adding</a:t>
          </a:r>
          <a:r>
            <a:rPr lang="de-DE" sz="2100" kern="1200"/>
            <a:t> AASX-Servers via URL (</a:t>
          </a:r>
          <a:r>
            <a:rPr lang="de-DE" sz="2100" kern="1200" err="1"/>
            <a:t>including</a:t>
          </a:r>
          <a:r>
            <a:rPr lang="de-DE" sz="2100" kern="1200"/>
            <a:t> Server-Validation)</a:t>
          </a:r>
        </a:p>
      </dsp:txBody>
      <dsp:txXfrm>
        <a:off x="305246" y="197811"/>
        <a:ext cx="10152263" cy="395449"/>
      </dsp:txXfrm>
    </dsp:sp>
    <dsp:sp modelId="{CCBB62BF-56D6-4CA9-BE32-91140319FC03}">
      <dsp:nvSpPr>
        <dsp:cNvPr id="0" name=""/>
        <dsp:cNvSpPr/>
      </dsp:nvSpPr>
      <dsp:spPr>
        <a:xfrm>
          <a:off x="58090" y="148380"/>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C8D0688-B3F3-4208-8BF1-69FB40FB87E8}">
      <dsp:nvSpPr>
        <dsp:cNvPr id="0" name=""/>
        <dsp:cNvSpPr/>
      </dsp:nvSpPr>
      <dsp:spPr>
        <a:xfrm>
          <a:off x="663361" y="791334"/>
          <a:ext cx="9794148"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de-DE" sz="2100" kern="1200" err="1"/>
            <a:t>Removing</a:t>
          </a:r>
          <a:r>
            <a:rPr lang="de-DE" sz="2100" kern="1200"/>
            <a:t> AASX-Servers</a:t>
          </a:r>
        </a:p>
      </dsp:txBody>
      <dsp:txXfrm>
        <a:off x="663361" y="791334"/>
        <a:ext cx="9794148" cy="395449"/>
      </dsp:txXfrm>
    </dsp:sp>
    <dsp:sp modelId="{BAE0DE78-4797-4491-B106-E371A2F6563D}">
      <dsp:nvSpPr>
        <dsp:cNvPr id="0" name=""/>
        <dsp:cNvSpPr/>
      </dsp:nvSpPr>
      <dsp:spPr>
        <a:xfrm>
          <a:off x="416205" y="741903"/>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C42397-CA60-409D-BC4C-005C764E3556}">
      <dsp:nvSpPr>
        <dsp:cNvPr id="0" name=""/>
        <dsp:cNvSpPr/>
      </dsp:nvSpPr>
      <dsp:spPr>
        <a:xfrm>
          <a:off x="859606" y="1384421"/>
          <a:ext cx="9597902"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Display of all digital twins (assets) of a selected server</a:t>
          </a:r>
          <a:endParaRPr lang="de-DE" sz="2100" kern="1200"/>
        </a:p>
      </dsp:txBody>
      <dsp:txXfrm>
        <a:off x="859606" y="1384421"/>
        <a:ext cx="9597902" cy="395449"/>
      </dsp:txXfrm>
    </dsp:sp>
    <dsp:sp modelId="{3F4DBC6D-EA65-4002-95F5-1250B26104C0}">
      <dsp:nvSpPr>
        <dsp:cNvPr id="0" name=""/>
        <dsp:cNvSpPr/>
      </dsp:nvSpPr>
      <dsp:spPr>
        <a:xfrm>
          <a:off x="612450" y="1334990"/>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9D05DF-C491-49BA-BD38-40374DE3827F}">
      <dsp:nvSpPr>
        <dsp:cNvPr id="0" name=""/>
        <dsp:cNvSpPr/>
      </dsp:nvSpPr>
      <dsp:spPr>
        <a:xfrm>
          <a:off x="922266" y="1977944"/>
          <a:ext cx="9535243"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b="0" i="0" kern="1200"/>
            <a:t>Opening the detail view for any asset</a:t>
          </a:r>
          <a:endParaRPr lang="de-DE" sz="2100" kern="1200"/>
        </a:p>
      </dsp:txBody>
      <dsp:txXfrm>
        <a:off x="922266" y="1977944"/>
        <a:ext cx="9535243" cy="395449"/>
      </dsp:txXfrm>
    </dsp:sp>
    <dsp:sp modelId="{313046AA-DF5D-46BE-B52F-BD9FE979C0A4}">
      <dsp:nvSpPr>
        <dsp:cNvPr id="0" name=""/>
        <dsp:cNvSpPr/>
      </dsp:nvSpPr>
      <dsp:spPr>
        <a:xfrm>
          <a:off x="675110" y="1928513"/>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BBF6EC-2F77-43EB-9AF8-EAC57EBD6CFF}">
      <dsp:nvSpPr>
        <dsp:cNvPr id="0" name=""/>
        <dsp:cNvSpPr/>
      </dsp:nvSpPr>
      <dsp:spPr>
        <a:xfrm>
          <a:off x="859606" y="2571466"/>
          <a:ext cx="9597902"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Searching for a specific asset by serial number or name</a:t>
          </a:r>
          <a:endParaRPr lang="de-DE" sz="2100" kern="1200"/>
        </a:p>
      </dsp:txBody>
      <dsp:txXfrm>
        <a:off x="859606" y="2571466"/>
        <a:ext cx="9597902" cy="395449"/>
      </dsp:txXfrm>
    </dsp:sp>
    <dsp:sp modelId="{A79C2D9D-7A38-4AD5-9C41-043753293CD2}">
      <dsp:nvSpPr>
        <dsp:cNvPr id="0" name=""/>
        <dsp:cNvSpPr/>
      </dsp:nvSpPr>
      <dsp:spPr>
        <a:xfrm>
          <a:off x="612450" y="2522035"/>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1D64C8-04FB-4F79-9266-C5C03A47B1F9}">
      <dsp:nvSpPr>
        <dsp:cNvPr id="0" name=""/>
        <dsp:cNvSpPr/>
      </dsp:nvSpPr>
      <dsp:spPr>
        <a:xfrm>
          <a:off x="663361" y="3164554"/>
          <a:ext cx="9794148"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a:t>Filtering of the displayed assets by properties (manufacturer, year, </a:t>
          </a:r>
          <a:r>
            <a:rPr lang="en-US" sz="2100" kern="1200" err="1"/>
            <a:t>etc</a:t>
          </a:r>
          <a:r>
            <a:rPr lang="en-US" sz="2100" kern="1200"/>
            <a:t>)</a:t>
          </a:r>
          <a:endParaRPr lang="de-DE" sz="2100" kern="1200"/>
        </a:p>
      </dsp:txBody>
      <dsp:txXfrm>
        <a:off x="663361" y="3164554"/>
        <a:ext cx="9794148" cy="395449"/>
      </dsp:txXfrm>
    </dsp:sp>
    <dsp:sp modelId="{065CF9DE-E85D-4343-AC02-1D95766A0DCD}">
      <dsp:nvSpPr>
        <dsp:cNvPr id="0" name=""/>
        <dsp:cNvSpPr/>
      </dsp:nvSpPr>
      <dsp:spPr>
        <a:xfrm>
          <a:off x="416205" y="3115122"/>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6AE5DB-6E92-488D-9350-F6294F13C737}">
      <dsp:nvSpPr>
        <dsp:cNvPr id="0" name=""/>
        <dsp:cNvSpPr/>
      </dsp:nvSpPr>
      <dsp:spPr>
        <a:xfrm>
          <a:off x="305246" y="3758076"/>
          <a:ext cx="10152263" cy="395449"/>
        </a:xfrm>
        <a:prstGeom prst="rect">
          <a:avLst/>
        </a:prstGeom>
        <a:solidFill>
          <a:schemeClr val="bg1">
            <a:lumMod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3888" tIns="53340" rIns="53340" bIns="53340" numCol="1" spcCol="1270" anchor="ctr" anchorCtr="0">
          <a:noAutofit/>
        </a:bodyPr>
        <a:lstStyle/>
        <a:p>
          <a:pPr marL="0" lvl="0" indent="0" algn="l" defTabSz="933450">
            <a:lnSpc>
              <a:spcPct val="90000"/>
            </a:lnSpc>
            <a:spcBef>
              <a:spcPct val="0"/>
            </a:spcBef>
            <a:spcAft>
              <a:spcPct val="35000"/>
            </a:spcAft>
            <a:buNone/>
          </a:pPr>
          <a:r>
            <a:rPr lang="de-DE" sz="2100" kern="1200"/>
            <a:t>Error </a:t>
          </a:r>
          <a:r>
            <a:rPr lang="de-DE" sz="2100" kern="1200" err="1"/>
            <a:t>handling</a:t>
          </a:r>
          <a:r>
            <a:rPr lang="de-DE" sz="2100" kern="1200"/>
            <a:t> </a:t>
          </a:r>
          <a:r>
            <a:rPr lang="de-DE" sz="2100" kern="1200" err="1"/>
            <a:t>for</a:t>
          </a:r>
          <a:r>
            <a:rPr lang="de-DE" sz="2100" kern="1200"/>
            <a:t> </a:t>
          </a:r>
          <a:r>
            <a:rPr lang="de-DE" sz="2100" kern="1200" err="1"/>
            <a:t>unpredicted</a:t>
          </a:r>
          <a:r>
            <a:rPr lang="de-DE" sz="2100" kern="1200"/>
            <a:t> </a:t>
          </a:r>
          <a:r>
            <a:rPr lang="de-DE" sz="2100" kern="1200" err="1"/>
            <a:t>incidents</a:t>
          </a:r>
          <a:endParaRPr lang="de-DE" sz="2100" kern="1200"/>
        </a:p>
      </dsp:txBody>
      <dsp:txXfrm>
        <a:off x="305246" y="3758076"/>
        <a:ext cx="10152263" cy="395449"/>
      </dsp:txXfrm>
    </dsp:sp>
    <dsp:sp modelId="{E7C3323D-437D-4761-95EB-5DDD6C26E3EC}">
      <dsp:nvSpPr>
        <dsp:cNvPr id="0" name=""/>
        <dsp:cNvSpPr/>
      </dsp:nvSpPr>
      <dsp:spPr>
        <a:xfrm>
          <a:off x="58090" y="3708645"/>
          <a:ext cx="494311" cy="494311"/>
        </a:xfrm>
        <a:prstGeom prst="ellipse">
          <a:avLst/>
        </a:prstGeom>
        <a:solidFill>
          <a:schemeClr val="tx2"/>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AC51B-ACAD-4D29-B277-EB75C81DFBD1}">
      <dsp:nvSpPr>
        <dsp:cNvPr id="0" name=""/>
        <dsp:cNvSpPr/>
      </dsp:nvSpPr>
      <dsp:spPr>
        <a:xfrm>
          <a:off x="2360639" y="544"/>
          <a:ext cx="1658186" cy="829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err="1"/>
            <a:t>Intuitiveness</a:t>
          </a:r>
          <a:endParaRPr lang="de-DE" sz="2100" kern="1200"/>
        </a:p>
      </dsp:txBody>
      <dsp:txXfrm>
        <a:off x="2384922" y="24827"/>
        <a:ext cx="1609620" cy="780527"/>
      </dsp:txXfrm>
    </dsp:sp>
    <dsp:sp modelId="{F82DB235-40F9-4A3F-9D05-66BF3A16E6AE}">
      <dsp:nvSpPr>
        <dsp:cNvPr id="0" name=""/>
        <dsp:cNvSpPr/>
      </dsp:nvSpPr>
      <dsp:spPr>
        <a:xfrm>
          <a:off x="2526457" y="829637"/>
          <a:ext cx="165818" cy="762964"/>
        </a:xfrm>
        <a:custGeom>
          <a:avLst/>
          <a:gdLst/>
          <a:ahLst/>
          <a:cxnLst/>
          <a:rect l="0" t="0" r="0" b="0"/>
          <a:pathLst>
            <a:path>
              <a:moveTo>
                <a:pt x="0" y="0"/>
              </a:moveTo>
              <a:lnTo>
                <a:pt x="0" y="762964"/>
              </a:lnTo>
              <a:lnTo>
                <a:pt x="165818" y="762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3DB6F5-16D1-4F9E-AAE5-A57D5C895B02}">
      <dsp:nvSpPr>
        <dsp:cNvPr id="0" name=""/>
        <dsp:cNvSpPr/>
      </dsp:nvSpPr>
      <dsp:spPr>
        <a:xfrm>
          <a:off x="2692276" y="1036910"/>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de-DE" sz="1800" kern="1200"/>
            <a:t>User-</a:t>
          </a:r>
          <a:r>
            <a:rPr lang="de-DE" sz="1800" kern="1200" err="1"/>
            <a:t>friendly</a:t>
          </a:r>
          <a:r>
            <a:rPr lang="de-DE" sz="1800" kern="1200"/>
            <a:t> and human-</a:t>
          </a:r>
          <a:r>
            <a:rPr lang="de-DE" sz="1800" kern="1200" err="1"/>
            <a:t>centric</a:t>
          </a:r>
          <a:r>
            <a:rPr lang="de-DE" sz="1800" kern="1200"/>
            <a:t> </a:t>
          </a:r>
          <a:r>
            <a:rPr lang="de-DE" sz="1800" kern="1200" err="1"/>
            <a:t>presentation</a:t>
          </a:r>
          <a:endParaRPr lang="de-DE" sz="1800" kern="1200"/>
        </a:p>
      </dsp:txBody>
      <dsp:txXfrm>
        <a:off x="2724827" y="1069461"/>
        <a:ext cx="1904743" cy="1046280"/>
      </dsp:txXfrm>
    </dsp:sp>
    <dsp:sp modelId="{D6383135-89B7-4D4F-B31D-7393CB0838FB}">
      <dsp:nvSpPr>
        <dsp:cNvPr id="0" name=""/>
        <dsp:cNvSpPr/>
      </dsp:nvSpPr>
      <dsp:spPr>
        <a:xfrm>
          <a:off x="2526457" y="829637"/>
          <a:ext cx="165818" cy="2081620"/>
        </a:xfrm>
        <a:custGeom>
          <a:avLst/>
          <a:gdLst/>
          <a:ahLst/>
          <a:cxnLst/>
          <a:rect l="0" t="0" r="0" b="0"/>
          <a:pathLst>
            <a:path>
              <a:moveTo>
                <a:pt x="0" y="0"/>
              </a:moveTo>
              <a:lnTo>
                <a:pt x="0" y="2081620"/>
              </a:lnTo>
              <a:lnTo>
                <a:pt x="165818" y="20816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3DA66C-E58C-4A87-A9D9-C16C9AD7FB62}">
      <dsp:nvSpPr>
        <dsp:cNvPr id="0" name=""/>
        <dsp:cNvSpPr/>
      </dsp:nvSpPr>
      <dsp:spPr>
        <a:xfrm>
          <a:off x="2692276" y="2355566"/>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a:t>No need for training or prior experience of the user</a:t>
          </a:r>
          <a:endParaRPr lang="de-DE" sz="1800" kern="1200"/>
        </a:p>
      </dsp:txBody>
      <dsp:txXfrm>
        <a:off x="2724827" y="2388117"/>
        <a:ext cx="1904743" cy="1046280"/>
      </dsp:txXfrm>
    </dsp:sp>
    <dsp:sp modelId="{E6C13572-ACBF-4142-953F-C33A3756524E}">
      <dsp:nvSpPr>
        <dsp:cNvPr id="0" name=""/>
        <dsp:cNvSpPr/>
      </dsp:nvSpPr>
      <dsp:spPr>
        <a:xfrm>
          <a:off x="2526457" y="829637"/>
          <a:ext cx="165818" cy="3400276"/>
        </a:xfrm>
        <a:custGeom>
          <a:avLst/>
          <a:gdLst/>
          <a:ahLst/>
          <a:cxnLst/>
          <a:rect l="0" t="0" r="0" b="0"/>
          <a:pathLst>
            <a:path>
              <a:moveTo>
                <a:pt x="0" y="0"/>
              </a:moveTo>
              <a:lnTo>
                <a:pt x="0" y="3400276"/>
              </a:lnTo>
              <a:lnTo>
                <a:pt x="165818" y="340027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110176-69D6-402A-99A5-BD4225FFEFBB}">
      <dsp:nvSpPr>
        <dsp:cNvPr id="0" name=""/>
        <dsp:cNvSpPr/>
      </dsp:nvSpPr>
      <dsp:spPr>
        <a:xfrm>
          <a:off x="2692276" y="3674222"/>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de-DE" sz="1800" kern="1200"/>
            <a:t>Self-</a:t>
          </a:r>
          <a:r>
            <a:rPr lang="de-DE" sz="1800" kern="1200" err="1"/>
            <a:t>explanatory</a:t>
          </a:r>
          <a:r>
            <a:rPr lang="de-DE" sz="1800" kern="1200"/>
            <a:t> </a:t>
          </a:r>
          <a:r>
            <a:rPr lang="de-DE" sz="1800" kern="1200" err="1"/>
            <a:t>features</a:t>
          </a:r>
          <a:r>
            <a:rPr lang="de-DE" sz="1800" kern="1200"/>
            <a:t> and </a:t>
          </a:r>
          <a:r>
            <a:rPr lang="de-DE" sz="1800" kern="1200" err="1"/>
            <a:t>layout</a:t>
          </a:r>
          <a:endParaRPr lang="de-DE" sz="1800" kern="1200"/>
        </a:p>
      </dsp:txBody>
      <dsp:txXfrm>
        <a:off x="2724827" y="3706773"/>
        <a:ext cx="1904743" cy="1046280"/>
      </dsp:txXfrm>
    </dsp:sp>
    <dsp:sp modelId="{EF048C7C-935C-4EC6-AB3E-357129ACE327}">
      <dsp:nvSpPr>
        <dsp:cNvPr id="0" name=""/>
        <dsp:cNvSpPr/>
      </dsp:nvSpPr>
      <dsp:spPr>
        <a:xfrm>
          <a:off x="4745031" y="544"/>
          <a:ext cx="1658186" cy="829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err="1"/>
            <a:t>Reliability</a:t>
          </a:r>
          <a:endParaRPr lang="de-DE" sz="2100" kern="1200"/>
        </a:p>
      </dsp:txBody>
      <dsp:txXfrm>
        <a:off x="4769314" y="24827"/>
        <a:ext cx="1609620" cy="780527"/>
      </dsp:txXfrm>
    </dsp:sp>
    <dsp:sp modelId="{D38698A3-5BBD-4448-A18F-C574A3C1813A}">
      <dsp:nvSpPr>
        <dsp:cNvPr id="0" name=""/>
        <dsp:cNvSpPr/>
      </dsp:nvSpPr>
      <dsp:spPr>
        <a:xfrm>
          <a:off x="4910849" y="829637"/>
          <a:ext cx="165818" cy="762964"/>
        </a:xfrm>
        <a:custGeom>
          <a:avLst/>
          <a:gdLst/>
          <a:ahLst/>
          <a:cxnLst/>
          <a:rect l="0" t="0" r="0" b="0"/>
          <a:pathLst>
            <a:path>
              <a:moveTo>
                <a:pt x="0" y="0"/>
              </a:moveTo>
              <a:lnTo>
                <a:pt x="0" y="762964"/>
              </a:lnTo>
              <a:lnTo>
                <a:pt x="165818" y="762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CE42B78-0956-4D69-BC23-9DCE549CDF3C}">
      <dsp:nvSpPr>
        <dsp:cNvPr id="0" name=""/>
        <dsp:cNvSpPr/>
      </dsp:nvSpPr>
      <dsp:spPr>
        <a:xfrm>
          <a:off x="5076668" y="1036910"/>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kern="1200"/>
            <a:t>Low error rate and crashes</a:t>
          </a:r>
          <a:endParaRPr lang="de-DE" sz="1800" kern="1200"/>
        </a:p>
      </dsp:txBody>
      <dsp:txXfrm>
        <a:off x="5109219" y="1069461"/>
        <a:ext cx="1904743" cy="1046280"/>
      </dsp:txXfrm>
    </dsp:sp>
    <dsp:sp modelId="{D263EAF8-E0E3-4F23-B2D8-CBB7D8D8E534}">
      <dsp:nvSpPr>
        <dsp:cNvPr id="0" name=""/>
        <dsp:cNvSpPr/>
      </dsp:nvSpPr>
      <dsp:spPr>
        <a:xfrm>
          <a:off x="4910849" y="829637"/>
          <a:ext cx="165818" cy="2081620"/>
        </a:xfrm>
        <a:custGeom>
          <a:avLst/>
          <a:gdLst/>
          <a:ahLst/>
          <a:cxnLst/>
          <a:rect l="0" t="0" r="0" b="0"/>
          <a:pathLst>
            <a:path>
              <a:moveTo>
                <a:pt x="0" y="0"/>
              </a:moveTo>
              <a:lnTo>
                <a:pt x="0" y="2081620"/>
              </a:lnTo>
              <a:lnTo>
                <a:pt x="165818" y="20816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1A101E-613D-4360-A9E8-4FE4B3F4016A}">
      <dsp:nvSpPr>
        <dsp:cNvPr id="0" name=""/>
        <dsp:cNvSpPr/>
      </dsp:nvSpPr>
      <dsp:spPr>
        <a:xfrm>
          <a:off x="5076668" y="2355566"/>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de-DE" sz="1800" b="0" i="0" kern="1200"/>
            <a:t>Reliable </a:t>
          </a:r>
          <a:r>
            <a:rPr lang="de-DE" sz="1800" b="0" i="0" kern="1200" err="1"/>
            <a:t>presentation</a:t>
          </a:r>
          <a:r>
            <a:rPr lang="de-DE" sz="1800" b="0" i="0" kern="1200"/>
            <a:t> </a:t>
          </a:r>
          <a:r>
            <a:rPr lang="de-DE" sz="1800" b="0" i="0" kern="1200" err="1"/>
            <a:t>of</a:t>
          </a:r>
          <a:r>
            <a:rPr lang="de-DE" sz="1800" b="0" i="0" kern="1200"/>
            <a:t> </a:t>
          </a:r>
          <a:r>
            <a:rPr lang="de-DE" sz="1800" b="0" i="0" kern="1200" err="1"/>
            <a:t>information</a:t>
          </a:r>
          <a:endParaRPr lang="de-DE" sz="1800" kern="1200"/>
        </a:p>
      </dsp:txBody>
      <dsp:txXfrm>
        <a:off x="5109219" y="2388117"/>
        <a:ext cx="1904743" cy="1046280"/>
      </dsp:txXfrm>
    </dsp:sp>
    <dsp:sp modelId="{2EFE8B1D-2954-4972-9536-70508F8D8B9F}">
      <dsp:nvSpPr>
        <dsp:cNvPr id="0" name=""/>
        <dsp:cNvSpPr/>
      </dsp:nvSpPr>
      <dsp:spPr>
        <a:xfrm>
          <a:off x="7129423" y="544"/>
          <a:ext cx="1658186" cy="8290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de-DE" sz="2100" kern="1200"/>
            <a:t>Efficiency</a:t>
          </a:r>
        </a:p>
      </dsp:txBody>
      <dsp:txXfrm>
        <a:off x="7153706" y="24827"/>
        <a:ext cx="1609620" cy="780527"/>
      </dsp:txXfrm>
    </dsp:sp>
    <dsp:sp modelId="{F2D349A7-8328-4F33-998A-7A0F7521D33D}">
      <dsp:nvSpPr>
        <dsp:cNvPr id="0" name=""/>
        <dsp:cNvSpPr/>
      </dsp:nvSpPr>
      <dsp:spPr>
        <a:xfrm>
          <a:off x="7295241" y="829637"/>
          <a:ext cx="165818" cy="762964"/>
        </a:xfrm>
        <a:custGeom>
          <a:avLst/>
          <a:gdLst/>
          <a:ahLst/>
          <a:cxnLst/>
          <a:rect l="0" t="0" r="0" b="0"/>
          <a:pathLst>
            <a:path>
              <a:moveTo>
                <a:pt x="0" y="0"/>
              </a:moveTo>
              <a:lnTo>
                <a:pt x="0" y="762964"/>
              </a:lnTo>
              <a:lnTo>
                <a:pt x="165818" y="7629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90002E-3E47-4E50-BBFD-D870FCB53803}">
      <dsp:nvSpPr>
        <dsp:cNvPr id="0" name=""/>
        <dsp:cNvSpPr/>
      </dsp:nvSpPr>
      <dsp:spPr>
        <a:xfrm>
          <a:off x="7461060" y="1036910"/>
          <a:ext cx="1969845" cy="1111382"/>
        </a:xfrm>
        <a:prstGeom prst="roundRect">
          <a:avLst>
            <a:gd name="adj" fmla="val 10000"/>
          </a:avLst>
        </a:prstGeom>
        <a:solidFill>
          <a:schemeClr val="bg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22860" rIns="34290" bIns="22860" numCol="1" spcCol="1270" anchor="ctr" anchorCtr="0">
          <a:noAutofit/>
        </a:bodyPr>
        <a:lstStyle/>
        <a:p>
          <a:pPr marL="0" lvl="0" indent="0" algn="l" defTabSz="800100">
            <a:lnSpc>
              <a:spcPct val="90000"/>
            </a:lnSpc>
            <a:spcBef>
              <a:spcPct val="0"/>
            </a:spcBef>
            <a:spcAft>
              <a:spcPct val="35000"/>
            </a:spcAft>
            <a:buNone/>
          </a:pPr>
          <a:r>
            <a:rPr lang="en-US" sz="1800" b="0" i="0" kern="1200"/>
            <a:t>Time and resource-saving processes</a:t>
          </a:r>
          <a:endParaRPr lang="de-DE" sz="1800" kern="1200"/>
        </a:p>
      </dsp:txBody>
      <dsp:txXfrm>
        <a:off x="7493611" y="1069461"/>
        <a:ext cx="1904743" cy="1046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FC994-3EFF-46B4-B1CF-A3B7E8CDF6D2}">
      <dsp:nvSpPr>
        <dsp:cNvPr id="0" name=""/>
        <dsp:cNvSpPr/>
      </dsp:nvSpPr>
      <dsp:spPr>
        <a:xfrm>
          <a:off x="1780368" y="140"/>
          <a:ext cx="1002268" cy="10022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dirty="0"/>
            <a:t>Sprint</a:t>
          </a:r>
        </a:p>
      </dsp:txBody>
      <dsp:txXfrm>
        <a:off x="1927147" y="146919"/>
        <a:ext cx="708710" cy="708710"/>
      </dsp:txXfrm>
    </dsp:sp>
    <dsp:sp modelId="{6C2B6089-B02A-4330-A566-E235D9212366}">
      <dsp:nvSpPr>
        <dsp:cNvPr id="0" name=""/>
        <dsp:cNvSpPr/>
      </dsp:nvSpPr>
      <dsp:spPr>
        <a:xfrm rot="2160000">
          <a:off x="2744897" y="756440"/>
          <a:ext cx="241204"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2751807" y="802827"/>
        <a:ext cx="168843" cy="202959"/>
      </dsp:txXfrm>
    </dsp:sp>
    <dsp:sp modelId="{2136576E-F8F0-4392-81DC-39F698814336}">
      <dsp:nvSpPr>
        <dsp:cNvPr id="0" name=""/>
        <dsp:cNvSpPr/>
      </dsp:nvSpPr>
      <dsp:spPr>
        <a:xfrm>
          <a:off x="2947106" y="844126"/>
          <a:ext cx="1101633" cy="1081859"/>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err="1"/>
            <a:t>Documen-tation</a:t>
          </a:r>
          <a:endParaRPr lang="de-DE" sz="1600" kern="1200" dirty="0"/>
        </a:p>
      </dsp:txBody>
      <dsp:txXfrm>
        <a:off x="3108436" y="1002561"/>
        <a:ext cx="778973" cy="764989"/>
      </dsp:txXfrm>
    </dsp:sp>
    <dsp:sp modelId="{4DB03B0F-A74C-4A04-8DF2-6D0D95C71CD1}">
      <dsp:nvSpPr>
        <dsp:cNvPr id="0" name=""/>
        <dsp:cNvSpPr/>
      </dsp:nvSpPr>
      <dsp:spPr>
        <a:xfrm rot="6480000">
          <a:off x="3139394" y="1943707"/>
          <a:ext cx="244114"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3187326" y="1976535"/>
        <a:ext cx="170880" cy="202959"/>
      </dsp:txXfrm>
    </dsp:sp>
    <dsp:sp modelId="{FDC679D6-0CEC-48CC-9B79-48E90962615D}">
      <dsp:nvSpPr>
        <dsp:cNvPr id="0" name=""/>
        <dsp:cNvSpPr/>
      </dsp:nvSpPr>
      <dsp:spPr>
        <a:xfrm>
          <a:off x="2532157" y="2313908"/>
          <a:ext cx="1002268" cy="10022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Sprint review</a:t>
          </a:r>
        </a:p>
      </dsp:txBody>
      <dsp:txXfrm>
        <a:off x="2678936" y="2460687"/>
        <a:ext cx="708710" cy="708710"/>
      </dsp:txXfrm>
    </dsp:sp>
    <dsp:sp modelId="{876D46D7-876C-4F82-A583-D7DE7CC74AB8}">
      <dsp:nvSpPr>
        <dsp:cNvPr id="0" name=""/>
        <dsp:cNvSpPr/>
      </dsp:nvSpPr>
      <dsp:spPr>
        <a:xfrm rot="10800000">
          <a:off x="2156176" y="2645910"/>
          <a:ext cx="265693"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2235884" y="2713563"/>
        <a:ext cx="185985" cy="202959"/>
      </dsp:txXfrm>
    </dsp:sp>
    <dsp:sp modelId="{B6AE7F08-EB40-4178-AB1C-FFAECD2EFF16}">
      <dsp:nvSpPr>
        <dsp:cNvPr id="0" name=""/>
        <dsp:cNvSpPr/>
      </dsp:nvSpPr>
      <dsp:spPr>
        <a:xfrm>
          <a:off x="1028579" y="2313908"/>
          <a:ext cx="1002268" cy="10022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Update </a:t>
          </a:r>
          <a:r>
            <a:rPr lang="de-DE" sz="1400" kern="1200" dirty="0" err="1"/>
            <a:t>product</a:t>
          </a:r>
          <a:r>
            <a:rPr lang="de-DE" sz="1400" kern="1200" dirty="0"/>
            <a:t> </a:t>
          </a:r>
          <a:r>
            <a:rPr lang="de-DE" sz="1400" kern="1200" dirty="0" err="1"/>
            <a:t>backlog</a:t>
          </a:r>
          <a:endParaRPr lang="de-DE" sz="1400" kern="1200" dirty="0"/>
        </a:p>
      </dsp:txBody>
      <dsp:txXfrm>
        <a:off x="1175358" y="2460687"/>
        <a:ext cx="708710" cy="708710"/>
      </dsp:txXfrm>
    </dsp:sp>
    <dsp:sp modelId="{129FE365-216A-4D84-BD8F-6447C3913DBB}">
      <dsp:nvSpPr>
        <dsp:cNvPr id="0" name=""/>
        <dsp:cNvSpPr/>
      </dsp:nvSpPr>
      <dsp:spPr>
        <a:xfrm rot="15120000">
          <a:off x="1166875" y="1938068"/>
          <a:ext cx="265693"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1219045" y="2043624"/>
        <a:ext cx="185985" cy="202959"/>
      </dsp:txXfrm>
    </dsp:sp>
    <dsp:sp modelId="{DF2AAD05-F90A-49B0-93CF-165DE9EC4F62}">
      <dsp:nvSpPr>
        <dsp:cNvPr id="0" name=""/>
        <dsp:cNvSpPr/>
      </dsp:nvSpPr>
      <dsp:spPr>
        <a:xfrm>
          <a:off x="563948" y="883921"/>
          <a:ext cx="1002268" cy="1002268"/>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Sprint </a:t>
          </a:r>
          <a:r>
            <a:rPr lang="de-DE" sz="1400" kern="1200" dirty="0" err="1"/>
            <a:t>planning</a:t>
          </a:r>
          <a:r>
            <a:rPr lang="de-DE" sz="1400" kern="1200" dirty="0"/>
            <a:t> </a:t>
          </a:r>
          <a:r>
            <a:rPr lang="de-DE" sz="1400" kern="1200" dirty="0" err="1"/>
            <a:t>meeting</a:t>
          </a:r>
          <a:endParaRPr lang="de-DE" sz="1400" kern="1200" dirty="0"/>
        </a:p>
      </dsp:txBody>
      <dsp:txXfrm>
        <a:off x="710727" y="1030700"/>
        <a:ext cx="708710" cy="708710"/>
      </dsp:txXfrm>
    </dsp:sp>
    <dsp:sp modelId="{1274A3CA-D583-4DBE-85CA-53BB72E3AE2A}">
      <dsp:nvSpPr>
        <dsp:cNvPr id="0" name=""/>
        <dsp:cNvSpPr/>
      </dsp:nvSpPr>
      <dsp:spPr>
        <a:xfrm rot="19440000">
          <a:off x="1534362" y="778452"/>
          <a:ext cx="265693" cy="33826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1541973" y="869531"/>
        <a:ext cx="185985" cy="202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7FC994-3EFF-46B4-B1CF-A3B7E8CDF6D2}">
      <dsp:nvSpPr>
        <dsp:cNvPr id="0" name=""/>
        <dsp:cNvSpPr/>
      </dsp:nvSpPr>
      <dsp:spPr>
        <a:xfrm>
          <a:off x="1763821" y="1159"/>
          <a:ext cx="1033800" cy="103380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de-DE" sz="1600" kern="1200" dirty="0"/>
            <a:t>Sprint</a:t>
          </a:r>
        </a:p>
      </dsp:txBody>
      <dsp:txXfrm>
        <a:off x="1915218" y="152556"/>
        <a:ext cx="731006" cy="731006"/>
      </dsp:txXfrm>
    </dsp:sp>
    <dsp:sp modelId="{6C2B6089-B02A-4330-A566-E235D9212366}">
      <dsp:nvSpPr>
        <dsp:cNvPr id="0" name=""/>
        <dsp:cNvSpPr/>
      </dsp:nvSpPr>
      <dsp:spPr>
        <a:xfrm rot="2160000">
          <a:off x="2759076" y="782106"/>
          <a:ext cx="250380"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2766249" y="829812"/>
        <a:ext cx="175266" cy="209345"/>
      </dsp:txXfrm>
    </dsp:sp>
    <dsp:sp modelId="{2136576E-F8F0-4392-81DC-39F698814336}">
      <dsp:nvSpPr>
        <dsp:cNvPr id="0" name=""/>
        <dsp:cNvSpPr/>
      </dsp:nvSpPr>
      <dsp:spPr>
        <a:xfrm>
          <a:off x="2969687" y="873457"/>
          <a:ext cx="1136291" cy="1115895"/>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de-DE" sz="1100" kern="1200" dirty="0" err="1"/>
            <a:t>Documen-tation</a:t>
          </a:r>
          <a:endParaRPr lang="de-DE" sz="1600" kern="1200" dirty="0"/>
        </a:p>
      </dsp:txBody>
      <dsp:txXfrm>
        <a:off x="3136093" y="1036876"/>
        <a:ext cx="803479" cy="789057"/>
      </dsp:txXfrm>
    </dsp:sp>
    <dsp:sp modelId="{4DB03B0F-A74C-4A04-8DF2-6D0D95C71CD1}">
      <dsp:nvSpPr>
        <dsp:cNvPr id="0" name=""/>
        <dsp:cNvSpPr/>
      </dsp:nvSpPr>
      <dsp:spPr>
        <a:xfrm rot="6480000">
          <a:off x="3166782" y="2009013"/>
          <a:ext cx="253380"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3216534" y="2042647"/>
        <a:ext cx="177366" cy="209345"/>
      </dsp:txXfrm>
    </dsp:sp>
    <dsp:sp modelId="{FDC679D6-0CEC-48CC-9B79-48E90962615D}">
      <dsp:nvSpPr>
        <dsp:cNvPr id="0" name=""/>
        <dsp:cNvSpPr/>
      </dsp:nvSpPr>
      <dsp:spPr>
        <a:xfrm>
          <a:off x="2540758" y="2392327"/>
          <a:ext cx="1033800" cy="103380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Sprint review</a:t>
          </a:r>
        </a:p>
      </dsp:txBody>
      <dsp:txXfrm>
        <a:off x="2692155" y="2543724"/>
        <a:ext cx="731006" cy="731006"/>
      </dsp:txXfrm>
    </dsp:sp>
    <dsp:sp modelId="{876D46D7-876C-4F82-A583-D7DE7CC74AB8}">
      <dsp:nvSpPr>
        <dsp:cNvPr id="0" name=""/>
        <dsp:cNvSpPr/>
      </dsp:nvSpPr>
      <dsp:spPr>
        <a:xfrm rot="10800000">
          <a:off x="2150703" y="2734774"/>
          <a:ext cx="275639"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2233395" y="2804555"/>
        <a:ext cx="192947" cy="209345"/>
      </dsp:txXfrm>
    </dsp:sp>
    <dsp:sp modelId="{B6AE7F08-EB40-4178-AB1C-FFAECD2EFF16}">
      <dsp:nvSpPr>
        <dsp:cNvPr id="0" name=""/>
        <dsp:cNvSpPr/>
      </dsp:nvSpPr>
      <dsp:spPr>
        <a:xfrm>
          <a:off x="986883" y="2392327"/>
          <a:ext cx="1033800" cy="103380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Update </a:t>
          </a:r>
          <a:r>
            <a:rPr lang="de-DE" sz="1400" kern="1200" dirty="0" err="1"/>
            <a:t>product</a:t>
          </a:r>
          <a:r>
            <a:rPr lang="de-DE" sz="1400" kern="1200" dirty="0"/>
            <a:t> </a:t>
          </a:r>
          <a:r>
            <a:rPr lang="de-DE" sz="1400" kern="1200" dirty="0" err="1"/>
            <a:t>backlog</a:t>
          </a:r>
          <a:endParaRPr lang="de-DE" sz="1400" kern="1200" dirty="0"/>
        </a:p>
      </dsp:txBody>
      <dsp:txXfrm>
        <a:off x="1138280" y="2543724"/>
        <a:ext cx="731006" cy="731006"/>
      </dsp:txXfrm>
    </dsp:sp>
    <dsp:sp modelId="{129FE365-216A-4D84-BD8F-6447C3913DBB}">
      <dsp:nvSpPr>
        <dsp:cNvPr id="0" name=""/>
        <dsp:cNvSpPr/>
      </dsp:nvSpPr>
      <dsp:spPr>
        <a:xfrm rot="15120000">
          <a:off x="1128288" y="2003281"/>
          <a:ext cx="275639"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rot="10800000">
        <a:off x="1182411" y="2112384"/>
        <a:ext cx="192947" cy="209345"/>
      </dsp:txXfrm>
    </dsp:sp>
    <dsp:sp modelId="{DF2AAD05-F90A-49B0-93CF-165DE9EC4F62}">
      <dsp:nvSpPr>
        <dsp:cNvPr id="0" name=""/>
        <dsp:cNvSpPr/>
      </dsp:nvSpPr>
      <dsp:spPr>
        <a:xfrm>
          <a:off x="506709" y="914504"/>
          <a:ext cx="1033800" cy="1033800"/>
        </a:xfrm>
        <a:prstGeom prst="ellipse">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de-DE" sz="1400" kern="1200" dirty="0"/>
            <a:t>Sprint </a:t>
          </a:r>
          <a:r>
            <a:rPr lang="de-DE" sz="1400" kern="1200" dirty="0" err="1"/>
            <a:t>planning</a:t>
          </a:r>
          <a:r>
            <a:rPr lang="de-DE" sz="1400" kern="1200" dirty="0"/>
            <a:t> </a:t>
          </a:r>
          <a:r>
            <a:rPr lang="de-DE" sz="1400" kern="1200" dirty="0" err="1"/>
            <a:t>meeting</a:t>
          </a:r>
          <a:endParaRPr lang="de-DE" sz="1400" kern="1200" dirty="0"/>
        </a:p>
      </dsp:txBody>
      <dsp:txXfrm>
        <a:off x="658106" y="1065901"/>
        <a:ext cx="731006" cy="731006"/>
      </dsp:txXfrm>
    </dsp:sp>
    <dsp:sp modelId="{1274A3CA-D583-4DBE-85CA-53BB72E3AE2A}">
      <dsp:nvSpPr>
        <dsp:cNvPr id="0" name=""/>
        <dsp:cNvSpPr/>
      </dsp:nvSpPr>
      <dsp:spPr>
        <a:xfrm rot="19440000">
          <a:off x="1508035" y="804863"/>
          <a:ext cx="275639" cy="348907"/>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de-DE" sz="1100" kern="1200"/>
        </a:p>
      </dsp:txBody>
      <dsp:txXfrm>
        <a:off x="1515931" y="898947"/>
        <a:ext cx="192947" cy="209345"/>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188546-2697-CEA6-575B-39111FECE900}"/>
              </a:ext>
            </a:extLst>
          </p:cNvPr>
          <p:cNvSpPr>
            <a:spLocks noGrp="1"/>
          </p:cNvSpPr>
          <p:nvPr>
            <p:ph type="ctrTitle"/>
          </p:nvPr>
        </p:nvSpPr>
        <p:spPr>
          <a:xfrm>
            <a:off x="5772727" y="1048472"/>
            <a:ext cx="4461164" cy="2387600"/>
          </a:xfrm>
        </p:spPr>
        <p:txBody>
          <a:bodyPr anchor="b">
            <a:normAutofit/>
          </a:bodyPr>
          <a:lstStyle>
            <a:lvl1pPr algn="l">
              <a:defRPr sz="4400" b="0"/>
            </a:lvl1pPr>
          </a:lstStyle>
          <a:p>
            <a:r>
              <a:rPr lang="de-DE"/>
              <a:t>Mastertitelformat bearbeiten</a:t>
            </a:r>
          </a:p>
        </p:txBody>
      </p:sp>
      <p:sp>
        <p:nvSpPr>
          <p:cNvPr id="3" name="Untertitel 2">
            <a:extLst>
              <a:ext uri="{FF2B5EF4-FFF2-40B4-BE49-F238E27FC236}">
                <a16:creationId xmlns:a16="http://schemas.microsoft.com/office/drawing/2014/main" id="{81A5569B-4AEA-0985-A95A-2C94ADD0DE52}"/>
              </a:ext>
            </a:extLst>
          </p:cNvPr>
          <p:cNvSpPr>
            <a:spLocks noGrp="1"/>
          </p:cNvSpPr>
          <p:nvPr>
            <p:ph type="subTitle" idx="1" hasCustomPrompt="1"/>
          </p:nvPr>
        </p:nvSpPr>
        <p:spPr>
          <a:xfrm>
            <a:off x="5772727" y="3528147"/>
            <a:ext cx="4461164"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A489865-F4CC-1685-790B-C1994FD5E881}"/>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5" name="Fußzeilenplatzhalter 4">
            <a:extLst>
              <a:ext uri="{FF2B5EF4-FFF2-40B4-BE49-F238E27FC236}">
                <a16:creationId xmlns:a16="http://schemas.microsoft.com/office/drawing/2014/main" id="{FE847CF6-34CF-93B6-A8FF-3DF442AB11C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7FF6436-D894-C740-72E8-270B2A15B278}"/>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7" name="Gleichschenkliges Dreieck 6">
            <a:extLst>
              <a:ext uri="{FF2B5EF4-FFF2-40B4-BE49-F238E27FC236}">
                <a16:creationId xmlns:a16="http://schemas.microsoft.com/office/drawing/2014/main" id="{7F1E9BB2-1806-A66A-23EB-236728382D54}"/>
              </a:ext>
            </a:extLst>
          </p:cNvPr>
          <p:cNvSpPr/>
          <p:nvPr userDrawn="1"/>
        </p:nvSpPr>
        <p:spPr>
          <a:xfrm flipV="1">
            <a:off x="0" y="0"/>
            <a:ext cx="12192000" cy="3906982"/>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Bildplatzhalter 14">
            <a:extLst>
              <a:ext uri="{FF2B5EF4-FFF2-40B4-BE49-F238E27FC236}">
                <a16:creationId xmlns:a16="http://schemas.microsoft.com/office/drawing/2014/main" id="{5989E62B-B8E4-BC3F-8BE7-48080EFEEE40}"/>
              </a:ext>
            </a:extLst>
          </p:cNvPr>
          <p:cNvSpPr>
            <a:spLocks noGrp="1"/>
          </p:cNvSpPr>
          <p:nvPr>
            <p:ph type="pic" sz="quarter" idx="13"/>
          </p:nvPr>
        </p:nvSpPr>
        <p:spPr>
          <a:xfrm rot="5400000">
            <a:off x="437070" y="1059872"/>
            <a:ext cx="5540517" cy="4738257"/>
          </a:xfrm>
          <a:prstGeom prst="hexagon">
            <a:avLst/>
          </a:prstGeom>
        </p:spPr>
        <p:txBody>
          <a:bodyPr/>
          <a:lstStyle/>
          <a:p>
            <a:endParaRPr lang="de-DE"/>
          </a:p>
        </p:txBody>
      </p:sp>
    </p:spTree>
    <p:extLst>
      <p:ext uri="{BB962C8B-B14F-4D97-AF65-F5344CB8AC3E}">
        <p14:creationId xmlns:p14="http://schemas.microsoft.com/office/powerpoint/2010/main" val="2221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77D293-6B5B-7BCC-5A5C-3B6D0499587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62265C6-350F-D2A3-B01F-51A6CEB403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B3C27BF-F20B-6022-B37F-9E25B8093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4049C76-1178-1269-584A-A94AFD1570A3}"/>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6" name="Fußzeilenplatzhalter 5">
            <a:extLst>
              <a:ext uri="{FF2B5EF4-FFF2-40B4-BE49-F238E27FC236}">
                <a16:creationId xmlns:a16="http://schemas.microsoft.com/office/drawing/2014/main" id="{CD6B1E7C-07D0-9C81-75C0-135DE010BA4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A26B458-F5CD-8F80-3EFB-6BD9D668A65C}"/>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1698214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CEB97-C1E6-0654-4FD7-B55E720CD0B4}"/>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0FD1BE3-543A-8B47-4995-7A553C074E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05CB1A93-4BF5-2675-DBC6-1F969D4BA2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479D484-2B18-9630-BBDA-F43343E1A8F0}"/>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6" name="Fußzeilenplatzhalter 5">
            <a:extLst>
              <a:ext uri="{FF2B5EF4-FFF2-40B4-BE49-F238E27FC236}">
                <a16:creationId xmlns:a16="http://schemas.microsoft.com/office/drawing/2014/main" id="{C124283E-6486-162D-1437-2BC998E245E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74440A7-C3CA-EE59-9DEC-FB28B055503D}"/>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3465121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B0B5E1-2D69-DDA8-035A-7DB5F274A31F}"/>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2A3255D-D5EA-7934-88E1-A0735814A4B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D7E5B0D-A8B5-91EF-0907-6C4013C7AD38}"/>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5" name="Fußzeilenplatzhalter 4">
            <a:extLst>
              <a:ext uri="{FF2B5EF4-FFF2-40B4-BE49-F238E27FC236}">
                <a16:creationId xmlns:a16="http://schemas.microsoft.com/office/drawing/2014/main" id="{E7261641-F784-F032-EEE6-EAD5B3906FD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0859980-8CCB-386F-4050-935C2519419D}"/>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2129342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8CF12AB-4909-3372-E8BA-953D47256E82}"/>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92AE06F8-206F-7E4A-CFC7-E6221D68360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5E18DC8-B996-AB2D-32F0-5BD7D6EA38BD}"/>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5" name="Fußzeilenplatzhalter 4">
            <a:extLst>
              <a:ext uri="{FF2B5EF4-FFF2-40B4-BE49-F238E27FC236}">
                <a16:creationId xmlns:a16="http://schemas.microsoft.com/office/drawing/2014/main" id="{D6A9AC8D-6F11-9970-093D-44A7F6FAE32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0455C5D-6599-E229-ACBE-543ED9C390D7}"/>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17594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E81EEC3-63EE-4611-142E-8B9208DBFB09}"/>
              </a:ext>
            </a:extLst>
          </p:cNvPr>
          <p:cNvSpPr>
            <a:spLocks noGrp="1"/>
          </p:cNvSpPr>
          <p:nvPr>
            <p:ph type="title"/>
          </p:nvPr>
        </p:nvSpPr>
        <p:spPr>
          <a:xfrm>
            <a:off x="831850" y="2349176"/>
            <a:ext cx="10515600" cy="2159648"/>
          </a:xfrm>
        </p:spPr>
        <p:txBody>
          <a:bodyPr anchor="ctr"/>
          <a:lstStyle>
            <a:lvl1pPr>
              <a:defRPr sz="6000"/>
            </a:lvl1pPr>
          </a:lstStyle>
          <a:p>
            <a:r>
              <a:rPr lang="de-DE"/>
              <a:t>Mastertitelformat bearbeiten</a:t>
            </a:r>
          </a:p>
        </p:txBody>
      </p:sp>
      <p:sp>
        <p:nvSpPr>
          <p:cNvPr id="4" name="Datumsplatzhalter 3">
            <a:extLst>
              <a:ext uri="{FF2B5EF4-FFF2-40B4-BE49-F238E27FC236}">
                <a16:creationId xmlns:a16="http://schemas.microsoft.com/office/drawing/2014/main" id="{26A08422-A753-0512-67D1-6E3830C8A0EE}"/>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5" name="Fußzeilenplatzhalter 4">
            <a:extLst>
              <a:ext uri="{FF2B5EF4-FFF2-40B4-BE49-F238E27FC236}">
                <a16:creationId xmlns:a16="http://schemas.microsoft.com/office/drawing/2014/main" id="{E6714B4B-8FBF-CD6D-9009-FC17F2F8AC2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18C9825-0038-8C17-794B-F9CDC232B777}"/>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200" name="Sechseck 199">
            <a:extLst>
              <a:ext uri="{FF2B5EF4-FFF2-40B4-BE49-F238E27FC236}">
                <a16:creationId xmlns:a16="http://schemas.microsoft.com/office/drawing/2014/main" id="{9D001D7E-5EC7-3CB7-8CF8-3DFBAC9B3268}"/>
              </a:ext>
            </a:extLst>
          </p:cNvPr>
          <p:cNvSpPr/>
          <p:nvPr userDrawn="1"/>
        </p:nvSpPr>
        <p:spPr>
          <a:xfrm rot="5400000">
            <a:off x="5937340" y="-254169"/>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1" name="Sechseck 200">
            <a:extLst>
              <a:ext uri="{FF2B5EF4-FFF2-40B4-BE49-F238E27FC236}">
                <a16:creationId xmlns:a16="http://schemas.microsoft.com/office/drawing/2014/main" id="{BC5E6A09-77E6-5F67-E33C-5EFF2F46BAAA}"/>
              </a:ext>
            </a:extLst>
          </p:cNvPr>
          <p:cNvSpPr/>
          <p:nvPr userDrawn="1"/>
        </p:nvSpPr>
        <p:spPr>
          <a:xfrm rot="5400000">
            <a:off x="7189335" y="-254169"/>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2" name="Sechseck 201">
            <a:extLst>
              <a:ext uri="{FF2B5EF4-FFF2-40B4-BE49-F238E27FC236}">
                <a16:creationId xmlns:a16="http://schemas.microsoft.com/office/drawing/2014/main" id="{7FD709E0-1074-A444-5CD9-CFA28D272C0D}"/>
              </a:ext>
            </a:extLst>
          </p:cNvPr>
          <p:cNvSpPr/>
          <p:nvPr userDrawn="1"/>
        </p:nvSpPr>
        <p:spPr>
          <a:xfrm rot="5400000">
            <a:off x="8441330" y="-254169"/>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3" name="Sechseck 202">
            <a:extLst>
              <a:ext uri="{FF2B5EF4-FFF2-40B4-BE49-F238E27FC236}">
                <a16:creationId xmlns:a16="http://schemas.microsoft.com/office/drawing/2014/main" id="{F796FAAF-1DD7-C7EB-2A70-29DE0DC9064B}"/>
              </a:ext>
            </a:extLst>
          </p:cNvPr>
          <p:cNvSpPr/>
          <p:nvPr userDrawn="1"/>
        </p:nvSpPr>
        <p:spPr>
          <a:xfrm rot="5400000">
            <a:off x="9693325" y="-254169"/>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4" name="Sechseck 203">
            <a:extLst>
              <a:ext uri="{FF2B5EF4-FFF2-40B4-BE49-F238E27FC236}">
                <a16:creationId xmlns:a16="http://schemas.microsoft.com/office/drawing/2014/main" id="{79017224-88B1-8C35-472C-0231CF614BDD}"/>
              </a:ext>
            </a:extLst>
          </p:cNvPr>
          <p:cNvSpPr/>
          <p:nvPr userDrawn="1"/>
        </p:nvSpPr>
        <p:spPr>
          <a:xfrm rot="5400000">
            <a:off x="10945320" y="-254169"/>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5" name="Sechseck 204">
            <a:extLst>
              <a:ext uri="{FF2B5EF4-FFF2-40B4-BE49-F238E27FC236}">
                <a16:creationId xmlns:a16="http://schemas.microsoft.com/office/drawing/2014/main" id="{DFF84713-8560-C72A-7A54-8524C5EB6D88}"/>
              </a:ext>
            </a:extLst>
          </p:cNvPr>
          <p:cNvSpPr/>
          <p:nvPr userDrawn="1"/>
        </p:nvSpPr>
        <p:spPr>
          <a:xfrm rot="5400000">
            <a:off x="9087167" y="802316"/>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6" name="Sechseck 205">
            <a:extLst>
              <a:ext uri="{FF2B5EF4-FFF2-40B4-BE49-F238E27FC236}">
                <a16:creationId xmlns:a16="http://schemas.microsoft.com/office/drawing/2014/main" id="{EF7F62F9-133F-F341-5828-E145A51AEE66}"/>
              </a:ext>
            </a:extLst>
          </p:cNvPr>
          <p:cNvSpPr/>
          <p:nvPr userDrawn="1"/>
        </p:nvSpPr>
        <p:spPr>
          <a:xfrm rot="5400000">
            <a:off x="10339162" y="802316"/>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7" name="Sechseck 206">
            <a:extLst>
              <a:ext uri="{FF2B5EF4-FFF2-40B4-BE49-F238E27FC236}">
                <a16:creationId xmlns:a16="http://schemas.microsoft.com/office/drawing/2014/main" id="{BECED4E6-288D-2B00-8B6E-C249364C91E7}"/>
              </a:ext>
            </a:extLst>
          </p:cNvPr>
          <p:cNvSpPr/>
          <p:nvPr userDrawn="1"/>
        </p:nvSpPr>
        <p:spPr>
          <a:xfrm rot="5400000">
            <a:off x="11591157" y="802316"/>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8" name="Sechseck 207">
            <a:extLst>
              <a:ext uri="{FF2B5EF4-FFF2-40B4-BE49-F238E27FC236}">
                <a16:creationId xmlns:a16="http://schemas.microsoft.com/office/drawing/2014/main" id="{FE170097-FD92-D245-AF1B-41FE0A162AF7}"/>
              </a:ext>
            </a:extLst>
          </p:cNvPr>
          <p:cNvSpPr/>
          <p:nvPr userDrawn="1"/>
        </p:nvSpPr>
        <p:spPr>
          <a:xfrm rot="5400000">
            <a:off x="10970395" y="1831206"/>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9" name="Sechseck 208">
            <a:extLst>
              <a:ext uri="{FF2B5EF4-FFF2-40B4-BE49-F238E27FC236}">
                <a16:creationId xmlns:a16="http://schemas.microsoft.com/office/drawing/2014/main" id="{ED9ACE6C-3D5E-6E24-2594-650212A0F04F}"/>
              </a:ext>
            </a:extLst>
          </p:cNvPr>
          <p:cNvSpPr/>
          <p:nvPr userDrawn="1"/>
        </p:nvSpPr>
        <p:spPr>
          <a:xfrm rot="5400000">
            <a:off x="11616232" y="2887691"/>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Sechseck 209">
            <a:extLst>
              <a:ext uri="{FF2B5EF4-FFF2-40B4-BE49-F238E27FC236}">
                <a16:creationId xmlns:a16="http://schemas.microsoft.com/office/drawing/2014/main" id="{01A8FF80-35BF-EDAF-04A5-520EE24FE148}"/>
              </a:ext>
            </a:extLst>
          </p:cNvPr>
          <p:cNvSpPr/>
          <p:nvPr userDrawn="1"/>
        </p:nvSpPr>
        <p:spPr>
          <a:xfrm rot="5400000">
            <a:off x="-877266" y="2896267"/>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Sechseck 210">
            <a:extLst>
              <a:ext uri="{FF2B5EF4-FFF2-40B4-BE49-F238E27FC236}">
                <a16:creationId xmlns:a16="http://schemas.microsoft.com/office/drawing/2014/main" id="{BAF82405-FA14-F8C8-F9C5-72C886096FDE}"/>
              </a:ext>
            </a:extLst>
          </p:cNvPr>
          <p:cNvSpPr/>
          <p:nvPr userDrawn="1"/>
        </p:nvSpPr>
        <p:spPr>
          <a:xfrm rot="5400000">
            <a:off x="-235223" y="3914927"/>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Sechseck 211">
            <a:extLst>
              <a:ext uri="{FF2B5EF4-FFF2-40B4-BE49-F238E27FC236}">
                <a16:creationId xmlns:a16="http://schemas.microsoft.com/office/drawing/2014/main" id="{07662FF5-1C18-F26B-7840-AD4421BFE976}"/>
              </a:ext>
            </a:extLst>
          </p:cNvPr>
          <p:cNvSpPr/>
          <p:nvPr userDrawn="1"/>
        </p:nvSpPr>
        <p:spPr>
          <a:xfrm rot="5400000">
            <a:off x="-841381" y="497141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Sechseck 212">
            <a:extLst>
              <a:ext uri="{FF2B5EF4-FFF2-40B4-BE49-F238E27FC236}">
                <a16:creationId xmlns:a16="http://schemas.microsoft.com/office/drawing/2014/main" id="{417817BC-1A7D-907A-C8B3-5E6166C0DC43}"/>
              </a:ext>
            </a:extLst>
          </p:cNvPr>
          <p:cNvSpPr/>
          <p:nvPr userDrawn="1"/>
        </p:nvSpPr>
        <p:spPr>
          <a:xfrm rot="5400000">
            <a:off x="410614" y="4971412"/>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4" name="Sechseck 213">
            <a:extLst>
              <a:ext uri="{FF2B5EF4-FFF2-40B4-BE49-F238E27FC236}">
                <a16:creationId xmlns:a16="http://schemas.microsoft.com/office/drawing/2014/main" id="{7CB13AF2-C19F-FD29-3CE2-426E6D8E2CE6}"/>
              </a:ext>
            </a:extLst>
          </p:cNvPr>
          <p:cNvSpPr/>
          <p:nvPr userDrawn="1"/>
        </p:nvSpPr>
        <p:spPr>
          <a:xfrm rot="5400000">
            <a:off x="1662609" y="497141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5" name="Sechseck 214">
            <a:extLst>
              <a:ext uri="{FF2B5EF4-FFF2-40B4-BE49-F238E27FC236}">
                <a16:creationId xmlns:a16="http://schemas.microsoft.com/office/drawing/2014/main" id="{07C15832-348F-85B2-F91A-F1F5550327D2}"/>
              </a:ext>
            </a:extLst>
          </p:cNvPr>
          <p:cNvSpPr/>
          <p:nvPr userDrawn="1"/>
        </p:nvSpPr>
        <p:spPr>
          <a:xfrm rot="5400000">
            <a:off x="-210148" y="600030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6" name="Sechseck 215">
            <a:extLst>
              <a:ext uri="{FF2B5EF4-FFF2-40B4-BE49-F238E27FC236}">
                <a16:creationId xmlns:a16="http://schemas.microsoft.com/office/drawing/2014/main" id="{A08C2B56-EDF8-7D25-8ACD-6115AF59FE0A}"/>
              </a:ext>
            </a:extLst>
          </p:cNvPr>
          <p:cNvSpPr/>
          <p:nvPr userDrawn="1"/>
        </p:nvSpPr>
        <p:spPr>
          <a:xfrm rot="5400000">
            <a:off x="1041847" y="600030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7" name="Sechseck 216">
            <a:extLst>
              <a:ext uri="{FF2B5EF4-FFF2-40B4-BE49-F238E27FC236}">
                <a16:creationId xmlns:a16="http://schemas.microsoft.com/office/drawing/2014/main" id="{0906ABEE-9FAD-5A90-8465-DD4AAD7B24A1}"/>
              </a:ext>
            </a:extLst>
          </p:cNvPr>
          <p:cNvSpPr/>
          <p:nvPr userDrawn="1"/>
        </p:nvSpPr>
        <p:spPr>
          <a:xfrm rot="5400000">
            <a:off x="2293842" y="6000302"/>
            <a:ext cx="1187648" cy="1096566"/>
          </a:xfrm>
          <a:prstGeom prst="hexago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8" name="Sechseck 217">
            <a:extLst>
              <a:ext uri="{FF2B5EF4-FFF2-40B4-BE49-F238E27FC236}">
                <a16:creationId xmlns:a16="http://schemas.microsoft.com/office/drawing/2014/main" id="{BFFDCF5C-F2AA-057C-57AF-57DD966AF586}"/>
              </a:ext>
            </a:extLst>
          </p:cNvPr>
          <p:cNvSpPr/>
          <p:nvPr userDrawn="1"/>
        </p:nvSpPr>
        <p:spPr>
          <a:xfrm rot="5400000">
            <a:off x="3545837" y="6000302"/>
            <a:ext cx="1187648" cy="10965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474915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287A8-EA32-50BD-0914-B5E987C8BCA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3669748-206F-08F4-84AE-1AE75B6E24E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970A9-1708-D83F-03A5-7677126B07D7}"/>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5" name="Fußzeilenplatzhalter 4">
            <a:extLst>
              <a:ext uri="{FF2B5EF4-FFF2-40B4-BE49-F238E27FC236}">
                <a16:creationId xmlns:a16="http://schemas.microsoft.com/office/drawing/2014/main" id="{9A268CE9-FE03-D72E-B787-C4B5B9BD17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84B51D-6A69-3DB1-FBDE-AEC3E32206F5}"/>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7" name="Gleichschenkliges Dreieck 6">
            <a:extLst>
              <a:ext uri="{FF2B5EF4-FFF2-40B4-BE49-F238E27FC236}">
                <a16:creationId xmlns:a16="http://schemas.microsoft.com/office/drawing/2014/main" id="{8D52D96E-EC3B-771A-AC20-A077DB9101D2}"/>
              </a:ext>
            </a:extLst>
          </p:cNvPr>
          <p:cNvSpPr/>
          <p:nvPr userDrawn="1"/>
        </p:nvSpPr>
        <p:spPr>
          <a:xfrm>
            <a:off x="0" y="5791200"/>
            <a:ext cx="12192000" cy="1066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Gleichschenkliges Dreieck 7">
            <a:extLst>
              <a:ext uri="{FF2B5EF4-FFF2-40B4-BE49-F238E27FC236}">
                <a16:creationId xmlns:a16="http://schemas.microsoft.com/office/drawing/2014/main" id="{9B93A5E3-8355-D1DE-D901-FF352F926046}"/>
              </a:ext>
            </a:extLst>
          </p:cNvPr>
          <p:cNvSpPr/>
          <p:nvPr userDrawn="1"/>
        </p:nvSpPr>
        <p:spPr>
          <a:xfrm flipH="1">
            <a:off x="0" y="5384800"/>
            <a:ext cx="12192000" cy="14732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734196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D287A8-EA32-50BD-0914-B5E987C8BCA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3669748-206F-08F4-84AE-1AE75B6E24EE}"/>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970A9-1708-D83F-03A5-7677126B07D7}"/>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5" name="Fußzeilenplatzhalter 4">
            <a:extLst>
              <a:ext uri="{FF2B5EF4-FFF2-40B4-BE49-F238E27FC236}">
                <a16:creationId xmlns:a16="http://schemas.microsoft.com/office/drawing/2014/main" id="{9A268CE9-FE03-D72E-B787-C4B5B9BD175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C84B51D-6A69-3DB1-FBDE-AEC3E32206F5}"/>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9" name="Gleichschenkliges Dreieck 8">
            <a:extLst>
              <a:ext uri="{FF2B5EF4-FFF2-40B4-BE49-F238E27FC236}">
                <a16:creationId xmlns:a16="http://schemas.microsoft.com/office/drawing/2014/main" id="{C90BABC4-5AD9-95E6-7919-F1B1B6BA24E5}"/>
              </a:ext>
            </a:extLst>
          </p:cNvPr>
          <p:cNvSpPr/>
          <p:nvPr userDrawn="1"/>
        </p:nvSpPr>
        <p:spPr>
          <a:xfrm flipV="1">
            <a:off x="0" y="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Gleichschenkliges Dreieck 9">
            <a:extLst>
              <a:ext uri="{FF2B5EF4-FFF2-40B4-BE49-F238E27FC236}">
                <a16:creationId xmlns:a16="http://schemas.microsoft.com/office/drawing/2014/main" id="{667D3725-1A14-1F61-B1A3-84BFD492AB8A}"/>
              </a:ext>
            </a:extLst>
          </p:cNvPr>
          <p:cNvSpPr/>
          <p:nvPr userDrawn="1"/>
        </p:nvSpPr>
        <p:spPr>
          <a:xfrm flipV="1">
            <a:off x="0" y="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leichschenkliges Dreieck 10">
            <a:extLst>
              <a:ext uri="{FF2B5EF4-FFF2-40B4-BE49-F238E27FC236}">
                <a16:creationId xmlns:a16="http://schemas.microsoft.com/office/drawing/2014/main" id="{DCF1DE1A-5A42-33E3-C1C5-6623EB5F9D75}"/>
              </a:ext>
            </a:extLst>
          </p:cNvPr>
          <p:cNvSpPr/>
          <p:nvPr userDrawn="1"/>
        </p:nvSpPr>
        <p:spPr>
          <a:xfrm flipH="1">
            <a:off x="11023600" y="461264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leichschenkliges Dreieck 11">
            <a:extLst>
              <a:ext uri="{FF2B5EF4-FFF2-40B4-BE49-F238E27FC236}">
                <a16:creationId xmlns:a16="http://schemas.microsoft.com/office/drawing/2014/main" id="{16A55439-401D-2481-576D-A3FD791D21BE}"/>
              </a:ext>
            </a:extLst>
          </p:cNvPr>
          <p:cNvSpPr/>
          <p:nvPr userDrawn="1"/>
        </p:nvSpPr>
        <p:spPr>
          <a:xfrm flipH="1">
            <a:off x="8524240" y="595376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8939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102" name="Gleichschenkliges Dreieck 101">
            <a:extLst>
              <a:ext uri="{FF2B5EF4-FFF2-40B4-BE49-F238E27FC236}">
                <a16:creationId xmlns:a16="http://schemas.microsoft.com/office/drawing/2014/main" id="{139297F5-EF76-45F5-5C6C-95B8E75F9900}"/>
              </a:ext>
            </a:extLst>
          </p:cNvPr>
          <p:cNvSpPr/>
          <p:nvPr userDrawn="1"/>
        </p:nvSpPr>
        <p:spPr>
          <a:xfrm>
            <a:off x="0" y="5791200"/>
            <a:ext cx="12192000" cy="106680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Gleichschenkliges Dreieck 102">
            <a:extLst>
              <a:ext uri="{FF2B5EF4-FFF2-40B4-BE49-F238E27FC236}">
                <a16:creationId xmlns:a16="http://schemas.microsoft.com/office/drawing/2014/main" id="{3F63EECC-DA9C-C1EC-064B-0020526C76D9}"/>
              </a:ext>
            </a:extLst>
          </p:cNvPr>
          <p:cNvSpPr/>
          <p:nvPr userDrawn="1"/>
        </p:nvSpPr>
        <p:spPr>
          <a:xfrm flipH="1">
            <a:off x="0" y="5384800"/>
            <a:ext cx="12192000" cy="14732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49992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366424-31A4-2447-7FB7-1115A46A8CA0}"/>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DC54033-022D-1107-5863-FC455909A1C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E5CAAABA-9C5C-6D6A-E354-1403412BE724}"/>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723D632-6AA0-C4EF-8F8E-180F3CF85539}"/>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6" name="Fußzeilenplatzhalter 5">
            <a:extLst>
              <a:ext uri="{FF2B5EF4-FFF2-40B4-BE49-F238E27FC236}">
                <a16:creationId xmlns:a16="http://schemas.microsoft.com/office/drawing/2014/main" id="{AE82DF28-953B-029C-36FD-4128649CE11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5082A2F-5B46-E8B9-7A4E-9228FB4BF877}"/>
              </a:ext>
            </a:extLst>
          </p:cNvPr>
          <p:cNvSpPr>
            <a:spLocks noGrp="1"/>
          </p:cNvSpPr>
          <p:nvPr>
            <p:ph type="sldNum" sz="quarter" idx="12"/>
          </p:nvPr>
        </p:nvSpPr>
        <p:spPr/>
        <p:txBody>
          <a:bodyPr/>
          <a:lstStyle/>
          <a:p>
            <a:fld id="{5D7DCCA9-3675-4F11-BA85-2DDC2FA487F4}" type="slidenum">
              <a:rPr lang="de-DE" smtClean="0"/>
              <a:t>‹Nr.›</a:t>
            </a:fld>
            <a:endParaRPr lang="de-DE"/>
          </a:p>
        </p:txBody>
      </p:sp>
      <p:sp>
        <p:nvSpPr>
          <p:cNvPr id="8" name="Gleichschenkliges Dreieck 7">
            <a:extLst>
              <a:ext uri="{FF2B5EF4-FFF2-40B4-BE49-F238E27FC236}">
                <a16:creationId xmlns:a16="http://schemas.microsoft.com/office/drawing/2014/main" id="{14721E57-6276-657F-FED6-4F12C8816785}"/>
              </a:ext>
            </a:extLst>
          </p:cNvPr>
          <p:cNvSpPr/>
          <p:nvPr userDrawn="1"/>
        </p:nvSpPr>
        <p:spPr>
          <a:xfrm flipV="1">
            <a:off x="0" y="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Gleichschenkliges Dreieck 9">
            <a:extLst>
              <a:ext uri="{FF2B5EF4-FFF2-40B4-BE49-F238E27FC236}">
                <a16:creationId xmlns:a16="http://schemas.microsoft.com/office/drawing/2014/main" id="{C7F21890-F8E4-17E7-C0C5-72156547BD02}"/>
              </a:ext>
            </a:extLst>
          </p:cNvPr>
          <p:cNvSpPr/>
          <p:nvPr userDrawn="1"/>
        </p:nvSpPr>
        <p:spPr>
          <a:xfrm flipV="1">
            <a:off x="0" y="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Gleichschenkliges Dreieck 11">
            <a:extLst>
              <a:ext uri="{FF2B5EF4-FFF2-40B4-BE49-F238E27FC236}">
                <a16:creationId xmlns:a16="http://schemas.microsoft.com/office/drawing/2014/main" id="{12D5BA8E-DDA7-8767-4E64-3F42A2A902C5}"/>
              </a:ext>
            </a:extLst>
          </p:cNvPr>
          <p:cNvSpPr/>
          <p:nvPr userDrawn="1"/>
        </p:nvSpPr>
        <p:spPr>
          <a:xfrm flipH="1">
            <a:off x="11023600" y="4612640"/>
            <a:ext cx="1168400" cy="224536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Gleichschenkliges Dreieck 10">
            <a:extLst>
              <a:ext uri="{FF2B5EF4-FFF2-40B4-BE49-F238E27FC236}">
                <a16:creationId xmlns:a16="http://schemas.microsoft.com/office/drawing/2014/main" id="{FD4B1F20-0C9F-8568-B4F5-2EE147325F62}"/>
              </a:ext>
            </a:extLst>
          </p:cNvPr>
          <p:cNvSpPr/>
          <p:nvPr userDrawn="1"/>
        </p:nvSpPr>
        <p:spPr>
          <a:xfrm flipH="1">
            <a:off x="8524240" y="5953760"/>
            <a:ext cx="3667760" cy="904240"/>
          </a:xfrm>
          <a:prstGeom prst="triangle">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42865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3D7758-302B-9E49-32CA-3B084283717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B67C9ABD-A6B4-C54E-F39E-2BDEBD2F2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6052C2C-D1C6-5DA9-0D23-C4C95F4EF48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5F8596F7-E623-A176-871F-B7B962893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20228E4-E6B5-1F61-55A0-D8C7FFF8439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DEF1400-72B0-4F6F-C414-AB4D7967EF84}"/>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8" name="Fußzeilenplatzhalter 7">
            <a:extLst>
              <a:ext uri="{FF2B5EF4-FFF2-40B4-BE49-F238E27FC236}">
                <a16:creationId xmlns:a16="http://schemas.microsoft.com/office/drawing/2014/main" id="{07D03D63-3541-9834-DE1B-373238B4417B}"/>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7D255A-EA32-7C8A-BC46-14487AE74312}"/>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990941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64BFC6-4033-A3A0-C837-DECFF8534D67}"/>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CD2831CB-86C3-C86D-53FA-2D293F852023}"/>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4" name="Fußzeilenplatzhalter 3">
            <a:extLst>
              <a:ext uri="{FF2B5EF4-FFF2-40B4-BE49-F238E27FC236}">
                <a16:creationId xmlns:a16="http://schemas.microsoft.com/office/drawing/2014/main" id="{77DCD5E2-BC96-3DE3-F147-38B9220AB224}"/>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3604C147-697D-2CB9-997E-3E41B77EEB75}"/>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263346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1C03A38-B2AD-22E9-AB73-248648688A0A}"/>
              </a:ext>
            </a:extLst>
          </p:cNvPr>
          <p:cNvSpPr>
            <a:spLocks noGrp="1"/>
          </p:cNvSpPr>
          <p:nvPr>
            <p:ph type="dt" sz="half" idx="10"/>
          </p:nvPr>
        </p:nvSpPr>
        <p:spPr/>
        <p:txBody>
          <a:bodyPr/>
          <a:lstStyle/>
          <a:p>
            <a:fld id="{58AEA05C-D05E-4FD7-8A26-632570B28ABC}" type="datetimeFigureOut">
              <a:rPr lang="de-DE" smtClean="0"/>
              <a:t>08.11.2022</a:t>
            </a:fld>
            <a:endParaRPr lang="de-DE"/>
          </a:p>
        </p:txBody>
      </p:sp>
      <p:sp>
        <p:nvSpPr>
          <p:cNvPr id="3" name="Fußzeilenplatzhalter 2">
            <a:extLst>
              <a:ext uri="{FF2B5EF4-FFF2-40B4-BE49-F238E27FC236}">
                <a16:creationId xmlns:a16="http://schemas.microsoft.com/office/drawing/2014/main" id="{D80D36F7-5956-A4CB-1653-1EA66ABDDF6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8BE6310-252A-DDE5-C05F-E96832A8F6F5}"/>
              </a:ext>
            </a:extLst>
          </p:cNvPr>
          <p:cNvSpPr>
            <a:spLocks noGrp="1"/>
          </p:cNvSpPr>
          <p:nvPr>
            <p:ph type="sldNum" sz="quarter" idx="12"/>
          </p:nvPr>
        </p:nvSpPr>
        <p:spPr/>
        <p:txBody>
          <a:bodyPr/>
          <a:lstStyle/>
          <a:p>
            <a:fld id="{5D7DCCA9-3675-4F11-BA85-2DDC2FA487F4}" type="slidenum">
              <a:rPr lang="de-DE" smtClean="0"/>
              <a:t>‹Nr.›</a:t>
            </a:fld>
            <a:endParaRPr lang="de-DE"/>
          </a:p>
        </p:txBody>
      </p:sp>
    </p:spTree>
    <p:extLst>
      <p:ext uri="{BB962C8B-B14F-4D97-AF65-F5344CB8AC3E}">
        <p14:creationId xmlns:p14="http://schemas.microsoft.com/office/powerpoint/2010/main" val="442223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77145E2-9F4E-2A8F-E87F-464318226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95A21D3A-7D97-2C3B-195F-5E28F96C96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C7E274E-3042-F9D8-9A58-2D00F738B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EA05C-D05E-4FD7-8A26-632570B28ABC}" type="datetimeFigureOut">
              <a:rPr lang="de-DE" smtClean="0"/>
              <a:t>08.11.2022</a:t>
            </a:fld>
            <a:endParaRPr lang="de-DE"/>
          </a:p>
        </p:txBody>
      </p:sp>
      <p:sp>
        <p:nvSpPr>
          <p:cNvPr id="5" name="Fußzeilenplatzhalter 4">
            <a:extLst>
              <a:ext uri="{FF2B5EF4-FFF2-40B4-BE49-F238E27FC236}">
                <a16:creationId xmlns:a16="http://schemas.microsoft.com/office/drawing/2014/main" id="{B71F386E-9555-E7BF-E330-B69CE63793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01DBE159-FA9C-968E-EB46-CCD8EA582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7DCCA9-3675-4F11-BA85-2DDC2FA487F4}" type="slidenum">
              <a:rPr lang="de-DE" smtClean="0"/>
              <a:t>‹Nr.›</a:t>
            </a:fld>
            <a:endParaRPr lang="de-DE"/>
          </a:p>
        </p:txBody>
      </p:sp>
    </p:spTree>
    <p:extLst>
      <p:ext uri="{BB962C8B-B14F-4D97-AF65-F5344CB8AC3E}">
        <p14:creationId xmlns:p14="http://schemas.microsoft.com/office/powerpoint/2010/main" val="15955325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60"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b="1"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3" Type="http://schemas.openxmlformats.org/officeDocument/2006/relationships/diagramLayout" Target="../diagrams/layout1.xml"/><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 Type="http://schemas.openxmlformats.org/officeDocument/2006/relationships/diagramData" Target="../diagrams/data1.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3.xml"/><Relationship Id="rId6" Type="http://schemas.microsoft.com/office/2007/relationships/diagramDrawing" Target="../diagrams/drawing1.xml"/><Relationship Id="rId11" Type="http://schemas.openxmlformats.org/officeDocument/2006/relationships/image" Target="../media/image15.png"/><Relationship Id="rId5" Type="http://schemas.openxmlformats.org/officeDocument/2006/relationships/diagramColors" Target="../diagrams/colors1.xml"/><Relationship Id="rId15" Type="http://schemas.openxmlformats.org/officeDocument/2006/relationships/image" Target="../media/image19.pn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diagramQuickStyle" Target="../diagrams/quickStyle1.xml"/><Relationship Id="rId9" Type="http://schemas.openxmlformats.org/officeDocument/2006/relationships/image" Target="../media/image13.png"/><Relationship Id="rId1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32927F-53F2-C9C2-B0B1-39FBA6E83D3B}"/>
              </a:ext>
            </a:extLst>
          </p:cNvPr>
          <p:cNvSpPr>
            <a:spLocks noGrp="1"/>
          </p:cNvSpPr>
          <p:nvPr>
            <p:ph type="ctrTitle"/>
          </p:nvPr>
        </p:nvSpPr>
        <p:spPr/>
        <p:txBody>
          <a:bodyPr/>
          <a:lstStyle/>
          <a:p>
            <a:r>
              <a:rPr lang="de-DE"/>
              <a:t>AAS-Webclient</a:t>
            </a:r>
          </a:p>
        </p:txBody>
      </p:sp>
      <p:sp>
        <p:nvSpPr>
          <p:cNvPr id="3" name="Untertitel 2">
            <a:extLst>
              <a:ext uri="{FF2B5EF4-FFF2-40B4-BE49-F238E27FC236}">
                <a16:creationId xmlns:a16="http://schemas.microsoft.com/office/drawing/2014/main" id="{D5D2A422-467B-AF27-2BB0-2F27D1557782}"/>
              </a:ext>
            </a:extLst>
          </p:cNvPr>
          <p:cNvSpPr>
            <a:spLocks noGrp="1"/>
          </p:cNvSpPr>
          <p:nvPr>
            <p:ph type="subTitle" idx="1"/>
          </p:nvPr>
        </p:nvSpPr>
        <p:spPr/>
        <p:txBody>
          <a:bodyPr/>
          <a:lstStyle/>
          <a:p>
            <a:r>
              <a:rPr lang="de-DE"/>
              <a:t>Repräsentation von Digitalen Zwillingen per AASX-Server</a:t>
            </a:r>
          </a:p>
          <a:p>
            <a:endParaRPr lang="de-DE"/>
          </a:p>
        </p:txBody>
      </p:sp>
      <p:pic>
        <p:nvPicPr>
          <p:cNvPr id="6" name="Bildplatzhalter 5">
            <a:extLst>
              <a:ext uri="{FF2B5EF4-FFF2-40B4-BE49-F238E27FC236}">
                <a16:creationId xmlns:a16="http://schemas.microsoft.com/office/drawing/2014/main" id="{2BBD7EA2-D1CC-DBD6-1EB7-4A0C2A1F7AE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014" r="11014"/>
          <a:stretch>
            <a:fillRect/>
          </a:stretch>
        </p:blipFill>
        <p:spPr/>
      </p:pic>
      <p:sp>
        <p:nvSpPr>
          <p:cNvPr id="8" name="Sechseck 7">
            <a:extLst>
              <a:ext uri="{FF2B5EF4-FFF2-40B4-BE49-F238E27FC236}">
                <a16:creationId xmlns:a16="http://schemas.microsoft.com/office/drawing/2014/main" id="{2F248343-1B54-069D-6B40-9D4E103B9476}"/>
              </a:ext>
            </a:extLst>
          </p:cNvPr>
          <p:cNvSpPr/>
          <p:nvPr/>
        </p:nvSpPr>
        <p:spPr>
          <a:xfrm rot="5400000">
            <a:off x="1834446" y="2261079"/>
            <a:ext cx="2746800" cy="23508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14820616-98EF-27F8-97AC-A9DBEBC873F3}"/>
              </a:ext>
            </a:extLst>
          </p:cNvPr>
          <p:cNvSpPr txBox="1"/>
          <p:nvPr/>
        </p:nvSpPr>
        <p:spPr>
          <a:xfrm>
            <a:off x="2338666" y="2738949"/>
            <a:ext cx="1737323" cy="1200329"/>
          </a:xfrm>
          <a:prstGeom prst="rect">
            <a:avLst/>
          </a:prstGeom>
          <a:noFill/>
        </p:spPr>
        <p:txBody>
          <a:bodyPr wrap="square" rtlCol="0" anchor="b">
            <a:spAutoFit/>
          </a:bodyPr>
          <a:lstStyle/>
          <a:p>
            <a:pPr algn="ctr"/>
            <a:r>
              <a:rPr lang="de-DE" sz="7200" b="1">
                <a:solidFill>
                  <a:schemeClr val="bg1"/>
                </a:solidFill>
              </a:rPr>
              <a:t>SE</a:t>
            </a:r>
          </a:p>
        </p:txBody>
      </p:sp>
      <p:sp>
        <p:nvSpPr>
          <p:cNvPr id="10" name="Textfeld 9">
            <a:extLst>
              <a:ext uri="{FF2B5EF4-FFF2-40B4-BE49-F238E27FC236}">
                <a16:creationId xmlns:a16="http://schemas.microsoft.com/office/drawing/2014/main" id="{04B62BA7-E1DE-AC66-0D99-3B2A3FA8A6DE}"/>
              </a:ext>
            </a:extLst>
          </p:cNvPr>
          <p:cNvSpPr txBox="1"/>
          <p:nvPr/>
        </p:nvSpPr>
        <p:spPr>
          <a:xfrm>
            <a:off x="2338667" y="3812487"/>
            <a:ext cx="1737322" cy="369332"/>
          </a:xfrm>
          <a:prstGeom prst="rect">
            <a:avLst/>
          </a:prstGeom>
          <a:noFill/>
        </p:spPr>
        <p:txBody>
          <a:bodyPr wrap="square" rtlCol="0">
            <a:spAutoFit/>
          </a:bodyPr>
          <a:lstStyle/>
          <a:p>
            <a:pPr algn="ctr"/>
            <a:r>
              <a:rPr lang="de-DE">
                <a:solidFill>
                  <a:schemeClr val="bg1"/>
                </a:solidFill>
              </a:rPr>
              <a:t>INF21C</a:t>
            </a:r>
          </a:p>
        </p:txBody>
      </p:sp>
    </p:spTree>
    <p:extLst>
      <p:ext uri="{BB962C8B-B14F-4D97-AF65-F5344CB8AC3E}">
        <p14:creationId xmlns:p14="http://schemas.microsoft.com/office/powerpoint/2010/main" val="2924240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05264-4A2E-0152-2C48-DC3D83417D9A}"/>
              </a:ext>
            </a:extLst>
          </p:cNvPr>
          <p:cNvSpPr>
            <a:spLocks noGrp="1"/>
          </p:cNvSpPr>
          <p:nvPr>
            <p:ph type="title"/>
          </p:nvPr>
        </p:nvSpPr>
        <p:spPr/>
        <p:txBody>
          <a:bodyPr/>
          <a:lstStyle/>
          <a:p>
            <a:r>
              <a:rPr lang="de-DE" err="1"/>
              <a:t>Functional</a:t>
            </a:r>
            <a:r>
              <a:rPr lang="de-DE"/>
              <a:t> </a:t>
            </a:r>
            <a:r>
              <a:rPr lang="de-DE" err="1"/>
              <a:t>Requirements</a:t>
            </a:r>
            <a:endParaRPr lang="de-DE"/>
          </a:p>
        </p:txBody>
      </p:sp>
      <p:graphicFrame>
        <p:nvGraphicFramePr>
          <p:cNvPr id="4" name="Inhaltsplatzhalter 3">
            <a:extLst>
              <a:ext uri="{FF2B5EF4-FFF2-40B4-BE49-F238E27FC236}">
                <a16:creationId xmlns:a16="http://schemas.microsoft.com/office/drawing/2014/main" id="{186CB46E-9270-2452-C19F-8DE28DD3A0D4}"/>
              </a:ext>
            </a:extLst>
          </p:cNvPr>
          <p:cNvGraphicFramePr>
            <a:graphicFrameLocks noGrp="1"/>
          </p:cNvGraphicFramePr>
          <p:nvPr>
            <p:ph idx="1"/>
            <p:extLst>
              <p:ext uri="{D42A27DB-BD31-4B8C-83A1-F6EECF244321}">
                <p14:modId xmlns:p14="http://schemas.microsoft.com/office/powerpoint/2010/main" val="2960828547"/>
              </p:ext>
            </p:extLst>
          </p:nvPr>
        </p:nvGraphicFramePr>
        <p:xfrm>
          <a:off x="838200" y="158243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fik 5" descr="Hinzufügen">
            <a:extLst>
              <a:ext uri="{FF2B5EF4-FFF2-40B4-BE49-F238E27FC236}">
                <a16:creationId xmlns:a16="http://schemas.microsoft.com/office/drawing/2014/main" id="{829A983B-B2FC-9580-E9AF-877F4DABCD4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5061" y="1801646"/>
            <a:ext cx="360000" cy="360000"/>
          </a:xfrm>
          <a:prstGeom prst="rect">
            <a:avLst/>
          </a:prstGeom>
        </p:spPr>
      </p:pic>
      <p:pic>
        <p:nvPicPr>
          <p:cNvPr id="8" name="Grafik 7" descr="Lupe">
            <a:extLst>
              <a:ext uri="{FF2B5EF4-FFF2-40B4-BE49-F238E27FC236}">
                <a16:creationId xmlns:a16="http://schemas.microsoft.com/office/drawing/2014/main" id="{862FFC65-8387-71AF-D79B-CDC32D8A33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10476" y="4162665"/>
            <a:ext cx="360000" cy="360000"/>
          </a:xfrm>
          <a:prstGeom prst="rect">
            <a:avLst/>
          </a:prstGeom>
        </p:spPr>
      </p:pic>
      <p:pic>
        <p:nvPicPr>
          <p:cNvPr id="10" name="Grafik 9" descr="Filter">
            <a:extLst>
              <a:ext uri="{FF2B5EF4-FFF2-40B4-BE49-F238E27FC236}">
                <a16:creationId xmlns:a16="http://schemas.microsoft.com/office/drawing/2014/main" id="{5396545B-1DCA-C910-2BDD-FB7B0D0643A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19346" y="4773148"/>
            <a:ext cx="360000" cy="360000"/>
          </a:xfrm>
          <a:prstGeom prst="rect">
            <a:avLst/>
          </a:prstGeom>
        </p:spPr>
      </p:pic>
      <p:pic>
        <p:nvPicPr>
          <p:cNvPr id="12" name="Grafik 11" descr="Schließen">
            <a:extLst>
              <a:ext uri="{FF2B5EF4-FFF2-40B4-BE49-F238E27FC236}">
                <a16:creationId xmlns:a16="http://schemas.microsoft.com/office/drawing/2014/main" id="{F5724531-782B-5738-61A6-BC5E1E37C58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19346" y="2396547"/>
            <a:ext cx="360000" cy="360000"/>
          </a:xfrm>
          <a:prstGeom prst="rect">
            <a:avLst/>
          </a:prstGeom>
        </p:spPr>
      </p:pic>
      <p:pic>
        <p:nvPicPr>
          <p:cNvPr id="14" name="Grafik 13" descr="Liste">
            <a:extLst>
              <a:ext uri="{FF2B5EF4-FFF2-40B4-BE49-F238E27FC236}">
                <a16:creationId xmlns:a16="http://schemas.microsoft.com/office/drawing/2014/main" id="{7D301237-45F8-3DE7-52AA-2A4F52C0DF5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510476" y="2985253"/>
            <a:ext cx="360000" cy="360000"/>
          </a:xfrm>
          <a:prstGeom prst="rect">
            <a:avLst/>
          </a:prstGeom>
        </p:spPr>
      </p:pic>
      <p:pic>
        <p:nvPicPr>
          <p:cNvPr id="16" name="Grafik 15" descr="Auge">
            <a:extLst>
              <a:ext uri="{FF2B5EF4-FFF2-40B4-BE49-F238E27FC236}">
                <a16:creationId xmlns:a16="http://schemas.microsoft.com/office/drawing/2014/main" id="{90239B44-2606-A1E3-5133-F96B18FAAC3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80388" y="3573959"/>
            <a:ext cx="360000" cy="360000"/>
          </a:xfrm>
          <a:prstGeom prst="rect">
            <a:avLst/>
          </a:prstGeom>
        </p:spPr>
      </p:pic>
      <p:pic>
        <p:nvPicPr>
          <p:cNvPr id="18" name="Grafik 17" descr="Blitzschlag">
            <a:extLst>
              <a:ext uri="{FF2B5EF4-FFF2-40B4-BE49-F238E27FC236}">
                <a16:creationId xmlns:a16="http://schemas.microsoft.com/office/drawing/2014/main" id="{AF16E836-D068-A360-2D28-F7CCA6C5C67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65061" y="5366144"/>
            <a:ext cx="360000" cy="360000"/>
          </a:xfrm>
          <a:prstGeom prst="rect">
            <a:avLst/>
          </a:prstGeom>
        </p:spPr>
      </p:pic>
    </p:spTree>
    <p:extLst>
      <p:ext uri="{BB962C8B-B14F-4D97-AF65-F5344CB8AC3E}">
        <p14:creationId xmlns:p14="http://schemas.microsoft.com/office/powerpoint/2010/main" val="955647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F05264-4A2E-0152-2C48-DC3D83417D9A}"/>
              </a:ext>
            </a:extLst>
          </p:cNvPr>
          <p:cNvSpPr>
            <a:spLocks noGrp="1"/>
          </p:cNvSpPr>
          <p:nvPr>
            <p:ph type="title"/>
          </p:nvPr>
        </p:nvSpPr>
        <p:spPr/>
        <p:txBody>
          <a:bodyPr/>
          <a:lstStyle/>
          <a:p>
            <a:r>
              <a:rPr lang="de-DE"/>
              <a:t>Non-</a:t>
            </a:r>
            <a:r>
              <a:rPr lang="de-DE" err="1"/>
              <a:t>functional</a:t>
            </a:r>
            <a:r>
              <a:rPr lang="de-DE"/>
              <a:t> </a:t>
            </a:r>
            <a:r>
              <a:rPr lang="de-DE" err="1"/>
              <a:t>Requirements</a:t>
            </a:r>
            <a:endParaRPr lang="de-DE"/>
          </a:p>
        </p:txBody>
      </p:sp>
      <p:graphicFrame>
        <p:nvGraphicFramePr>
          <p:cNvPr id="4" name="Inhaltsplatzhalter 3">
            <a:extLst>
              <a:ext uri="{FF2B5EF4-FFF2-40B4-BE49-F238E27FC236}">
                <a16:creationId xmlns:a16="http://schemas.microsoft.com/office/drawing/2014/main" id="{CD95CC93-7527-B25F-EE2A-264C57899331}"/>
              </a:ext>
            </a:extLst>
          </p:cNvPr>
          <p:cNvGraphicFramePr>
            <a:graphicFrameLocks noGrp="1"/>
          </p:cNvGraphicFramePr>
          <p:nvPr>
            <p:ph idx="1"/>
            <p:extLst>
              <p:ext uri="{D42A27DB-BD31-4B8C-83A1-F6EECF244321}">
                <p14:modId xmlns:p14="http://schemas.microsoft.com/office/powerpoint/2010/main" val="2556232991"/>
              </p:ext>
            </p:extLst>
          </p:nvPr>
        </p:nvGraphicFramePr>
        <p:xfrm>
          <a:off x="200228" y="1573957"/>
          <a:ext cx="11791545" cy="4786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8739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18AAD9-6277-E600-5C53-98A7E89B9873}"/>
              </a:ext>
            </a:extLst>
          </p:cNvPr>
          <p:cNvSpPr>
            <a:spLocks noGrp="1"/>
          </p:cNvSpPr>
          <p:nvPr>
            <p:ph type="title"/>
          </p:nvPr>
        </p:nvSpPr>
        <p:spPr/>
        <p:txBody>
          <a:bodyPr/>
          <a:lstStyle/>
          <a:p>
            <a:r>
              <a:rPr lang="de-DE"/>
              <a:t>Business Case</a:t>
            </a:r>
          </a:p>
        </p:txBody>
      </p:sp>
      <p:sp>
        <p:nvSpPr>
          <p:cNvPr id="7" name="Freihandform: Form 6">
            <a:extLst>
              <a:ext uri="{FF2B5EF4-FFF2-40B4-BE49-F238E27FC236}">
                <a16:creationId xmlns:a16="http://schemas.microsoft.com/office/drawing/2014/main" id="{17308C71-68FB-9222-F31B-31B2420E60E1}"/>
              </a:ext>
            </a:extLst>
          </p:cNvPr>
          <p:cNvSpPr/>
          <p:nvPr/>
        </p:nvSpPr>
        <p:spPr>
          <a:xfrm>
            <a:off x="828422" y="1711018"/>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a:t>Goal</a:t>
            </a:r>
            <a:r>
              <a:rPr lang="de-DE" sz="2100" kern="1200"/>
              <a:t>:</a:t>
            </a:r>
          </a:p>
        </p:txBody>
      </p:sp>
      <p:sp>
        <p:nvSpPr>
          <p:cNvPr id="8" name="Freihandform: Form 7">
            <a:extLst>
              <a:ext uri="{FF2B5EF4-FFF2-40B4-BE49-F238E27FC236}">
                <a16:creationId xmlns:a16="http://schemas.microsoft.com/office/drawing/2014/main" id="{466ED072-BF34-C4BE-E623-1BD9956781C3}"/>
              </a:ext>
            </a:extLst>
          </p:cNvPr>
          <p:cNvSpPr/>
          <p:nvPr/>
        </p:nvSpPr>
        <p:spPr>
          <a:xfrm>
            <a:off x="2539548" y="1711018"/>
            <a:ext cx="9029251" cy="658006"/>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kern="1200"/>
              <a:t>Realization of a user-friendly frontend application for the human-centric representation of AAS servers and their contents (digital twins)</a:t>
            </a:r>
          </a:p>
        </p:txBody>
      </p:sp>
      <p:sp>
        <p:nvSpPr>
          <p:cNvPr id="11" name="Freihandform: Form 10">
            <a:extLst>
              <a:ext uri="{FF2B5EF4-FFF2-40B4-BE49-F238E27FC236}">
                <a16:creationId xmlns:a16="http://schemas.microsoft.com/office/drawing/2014/main" id="{4781F8FB-4142-DAA3-3746-5AFC1949AB2F}"/>
              </a:ext>
            </a:extLst>
          </p:cNvPr>
          <p:cNvSpPr/>
          <p:nvPr/>
        </p:nvSpPr>
        <p:spPr>
          <a:xfrm>
            <a:off x="711919" y="2435533"/>
            <a:ext cx="1669897"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a:t>Return on Investment</a:t>
            </a:r>
            <a:r>
              <a:rPr lang="de-DE" sz="2100" kern="1200"/>
              <a:t>:</a:t>
            </a:r>
          </a:p>
        </p:txBody>
      </p:sp>
      <p:sp>
        <p:nvSpPr>
          <p:cNvPr id="12" name="Freihandform: Form 11">
            <a:extLst>
              <a:ext uri="{FF2B5EF4-FFF2-40B4-BE49-F238E27FC236}">
                <a16:creationId xmlns:a16="http://schemas.microsoft.com/office/drawing/2014/main" id="{D9842DF1-2DC7-9095-9480-AA22EF25DCEA}"/>
              </a:ext>
            </a:extLst>
          </p:cNvPr>
          <p:cNvSpPr/>
          <p:nvPr/>
        </p:nvSpPr>
        <p:spPr>
          <a:xfrm>
            <a:off x="2539549" y="2435532"/>
            <a:ext cx="7961296" cy="591497"/>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a:ln>
            <a:noFill/>
          </a:ln>
        </p:spPr>
        <p:style>
          <a:lnRef idx="0">
            <a:scrgbClr r="0" g="0" b="0"/>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kern="1200"/>
              <a:t>Long-term simplification and thus acceleration of the work with AAS </a:t>
            </a:r>
            <a:endParaRPr lang="de-DE" kern="1200"/>
          </a:p>
        </p:txBody>
      </p:sp>
      <p:sp>
        <p:nvSpPr>
          <p:cNvPr id="15" name="Freihandform: Form 14">
            <a:extLst>
              <a:ext uri="{FF2B5EF4-FFF2-40B4-BE49-F238E27FC236}">
                <a16:creationId xmlns:a16="http://schemas.microsoft.com/office/drawing/2014/main" id="{D3FFCB4D-6691-F2A1-A85A-9D63DBACD842}"/>
              </a:ext>
            </a:extLst>
          </p:cNvPr>
          <p:cNvSpPr/>
          <p:nvPr/>
        </p:nvSpPr>
        <p:spPr>
          <a:xfrm>
            <a:off x="828422" y="3160048"/>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a:t>Time Scope: </a:t>
            </a:r>
          </a:p>
        </p:txBody>
      </p:sp>
      <p:sp>
        <p:nvSpPr>
          <p:cNvPr id="16" name="Freihandform: Form 15">
            <a:extLst>
              <a:ext uri="{FF2B5EF4-FFF2-40B4-BE49-F238E27FC236}">
                <a16:creationId xmlns:a16="http://schemas.microsoft.com/office/drawing/2014/main" id="{6C86913F-58CA-E2F9-996F-9F3B78885412}"/>
              </a:ext>
            </a:extLst>
          </p:cNvPr>
          <p:cNvSpPr/>
          <p:nvPr/>
        </p:nvSpPr>
        <p:spPr>
          <a:xfrm>
            <a:off x="2539549" y="3160048"/>
            <a:ext cx="7961296" cy="614219"/>
          </a:xfrm>
          <a:custGeom>
            <a:avLst/>
            <a:gdLst>
              <a:gd name="connsiteX0" fmla="*/ 0 w 8254746"/>
              <a:gd name="connsiteY0" fmla="*/ 0 h 336786"/>
              <a:gd name="connsiteX1" fmla="*/ 8254746 w 8254746"/>
              <a:gd name="connsiteY1" fmla="*/ 0 h 336786"/>
              <a:gd name="connsiteX2" fmla="*/ 8254746 w 8254746"/>
              <a:gd name="connsiteY2" fmla="*/ 336786 h 336786"/>
              <a:gd name="connsiteX3" fmla="*/ 0 w 8254746"/>
              <a:gd name="connsiteY3" fmla="*/ 336786 h 336786"/>
              <a:gd name="connsiteX4" fmla="*/ 0 w 8254746"/>
              <a:gd name="connsiteY4" fmla="*/ 0 h 336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336786">
                <a:moveTo>
                  <a:pt x="0" y="0"/>
                </a:moveTo>
                <a:lnTo>
                  <a:pt x="8254746" y="0"/>
                </a:lnTo>
                <a:lnTo>
                  <a:pt x="8254746" y="336786"/>
                </a:lnTo>
                <a:lnTo>
                  <a:pt x="0" y="3367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285750" lvl="0" indent="-285750" algn="l" defTabSz="711200">
              <a:lnSpc>
                <a:spcPct val="90000"/>
              </a:lnSpc>
              <a:spcBef>
                <a:spcPct val="0"/>
              </a:spcBef>
              <a:spcAft>
                <a:spcPct val="35000"/>
              </a:spcAft>
              <a:buFont typeface="Arial" panose="020B0604020202020204" pitchFamily="34" charset="0"/>
              <a:buChar char="•"/>
            </a:pPr>
            <a:r>
              <a:rPr lang="de-DE" kern="1200"/>
              <a:t>Analysis &amp; Design</a:t>
            </a:r>
          </a:p>
          <a:p>
            <a:pPr marL="285750" indent="-285750" defTabSz="711200">
              <a:lnSpc>
                <a:spcPct val="90000"/>
              </a:lnSpc>
              <a:spcBef>
                <a:spcPct val="0"/>
              </a:spcBef>
              <a:spcAft>
                <a:spcPct val="35000"/>
              </a:spcAft>
              <a:buFont typeface="Arial" panose="020B0604020202020204" pitchFamily="34" charset="0"/>
              <a:buChar char="•"/>
            </a:pPr>
            <a:r>
              <a:rPr lang="de-DE" kern="1200"/>
              <a:t>Implementation</a:t>
            </a:r>
          </a:p>
          <a:p>
            <a:pPr marL="285750" lvl="0" indent="-285750" algn="l" defTabSz="711200">
              <a:lnSpc>
                <a:spcPct val="90000"/>
              </a:lnSpc>
              <a:spcBef>
                <a:spcPct val="0"/>
              </a:spcBef>
              <a:spcAft>
                <a:spcPct val="35000"/>
              </a:spcAft>
              <a:buFont typeface="Arial" panose="020B0604020202020204" pitchFamily="34" charset="0"/>
              <a:buChar char="•"/>
            </a:pPr>
            <a:endParaRPr lang="de-DE" kern="1200"/>
          </a:p>
        </p:txBody>
      </p:sp>
      <p:sp>
        <p:nvSpPr>
          <p:cNvPr id="21" name="Freihandform: Form 20">
            <a:extLst>
              <a:ext uri="{FF2B5EF4-FFF2-40B4-BE49-F238E27FC236}">
                <a16:creationId xmlns:a16="http://schemas.microsoft.com/office/drawing/2014/main" id="{EBB49026-9612-D53C-80F2-EB04D823D7F2}"/>
              </a:ext>
            </a:extLst>
          </p:cNvPr>
          <p:cNvSpPr/>
          <p:nvPr/>
        </p:nvSpPr>
        <p:spPr>
          <a:xfrm>
            <a:off x="828422" y="3884563"/>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err="1"/>
              <a:t>Risks</a:t>
            </a:r>
            <a:r>
              <a:rPr lang="de-DE" sz="2100" b="1" kern="1200"/>
              <a:t>: </a:t>
            </a:r>
          </a:p>
        </p:txBody>
      </p:sp>
      <p:sp>
        <p:nvSpPr>
          <p:cNvPr id="22" name="Freihandform: Form 21">
            <a:extLst>
              <a:ext uri="{FF2B5EF4-FFF2-40B4-BE49-F238E27FC236}">
                <a16:creationId xmlns:a16="http://schemas.microsoft.com/office/drawing/2014/main" id="{8F54F647-1421-B7F9-7EE1-42955D0AF1B7}"/>
              </a:ext>
            </a:extLst>
          </p:cNvPr>
          <p:cNvSpPr/>
          <p:nvPr/>
        </p:nvSpPr>
        <p:spPr>
          <a:xfrm>
            <a:off x="2539549" y="3884563"/>
            <a:ext cx="7961296" cy="614220"/>
          </a:xfrm>
          <a:custGeom>
            <a:avLst/>
            <a:gdLst>
              <a:gd name="connsiteX0" fmla="*/ 0 w 8254746"/>
              <a:gd name="connsiteY0" fmla="*/ 0 h 336786"/>
              <a:gd name="connsiteX1" fmla="*/ 8254746 w 8254746"/>
              <a:gd name="connsiteY1" fmla="*/ 0 h 336786"/>
              <a:gd name="connsiteX2" fmla="*/ 8254746 w 8254746"/>
              <a:gd name="connsiteY2" fmla="*/ 336786 h 336786"/>
              <a:gd name="connsiteX3" fmla="*/ 0 w 8254746"/>
              <a:gd name="connsiteY3" fmla="*/ 336786 h 336786"/>
              <a:gd name="connsiteX4" fmla="*/ 0 w 8254746"/>
              <a:gd name="connsiteY4" fmla="*/ 0 h 336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336786">
                <a:moveTo>
                  <a:pt x="0" y="0"/>
                </a:moveTo>
                <a:lnTo>
                  <a:pt x="8254746" y="0"/>
                </a:lnTo>
                <a:lnTo>
                  <a:pt x="8254746" y="336786"/>
                </a:lnTo>
                <a:lnTo>
                  <a:pt x="0" y="33678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285750" lvl="0" indent="-285750" algn="l" defTabSz="711200">
              <a:lnSpc>
                <a:spcPct val="90000"/>
              </a:lnSpc>
              <a:spcBef>
                <a:spcPct val="0"/>
              </a:spcBef>
              <a:spcAft>
                <a:spcPct val="35000"/>
              </a:spcAft>
              <a:buFont typeface="Arial" panose="020B0604020202020204" pitchFamily="34" charset="0"/>
              <a:buChar char="•"/>
            </a:pPr>
            <a:r>
              <a:rPr lang="de-DE" kern="1200"/>
              <a:t>Financial </a:t>
            </a:r>
            <a:r>
              <a:rPr lang="de-DE" kern="1200" err="1"/>
              <a:t>Risks</a:t>
            </a:r>
            <a:endParaRPr lang="de-DE" kern="1200"/>
          </a:p>
          <a:p>
            <a:pPr marL="285750" indent="-285750" defTabSz="711200">
              <a:lnSpc>
                <a:spcPct val="90000"/>
              </a:lnSpc>
              <a:spcBef>
                <a:spcPct val="0"/>
              </a:spcBef>
              <a:spcAft>
                <a:spcPct val="35000"/>
              </a:spcAft>
              <a:buFont typeface="Arial" panose="020B0604020202020204" pitchFamily="34" charset="0"/>
              <a:buChar char="•"/>
            </a:pPr>
            <a:r>
              <a:rPr lang="de-DE"/>
              <a:t>Return Risk</a:t>
            </a:r>
            <a:endParaRPr lang="de-DE" kern="1200"/>
          </a:p>
          <a:p>
            <a:pPr marL="285750" lvl="0" indent="-285750" algn="l" defTabSz="711200">
              <a:lnSpc>
                <a:spcPct val="90000"/>
              </a:lnSpc>
              <a:spcBef>
                <a:spcPct val="0"/>
              </a:spcBef>
              <a:spcAft>
                <a:spcPct val="35000"/>
              </a:spcAft>
              <a:buFont typeface="Arial" panose="020B0604020202020204" pitchFamily="34" charset="0"/>
              <a:buChar char="•"/>
            </a:pPr>
            <a:endParaRPr lang="de-DE" kern="1200"/>
          </a:p>
        </p:txBody>
      </p:sp>
      <p:sp>
        <p:nvSpPr>
          <p:cNvPr id="27" name="Freihandform: Form 26">
            <a:extLst>
              <a:ext uri="{FF2B5EF4-FFF2-40B4-BE49-F238E27FC236}">
                <a16:creationId xmlns:a16="http://schemas.microsoft.com/office/drawing/2014/main" id="{230B431F-177B-AEAE-50E8-336602160A67}"/>
              </a:ext>
            </a:extLst>
          </p:cNvPr>
          <p:cNvSpPr/>
          <p:nvPr/>
        </p:nvSpPr>
        <p:spPr>
          <a:xfrm>
            <a:off x="828422" y="4609078"/>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kern="1200" err="1"/>
              <a:t>Expenses</a:t>
            </a:r>
            <a:r>
              <a:rPr lang="de-DE" sz="2100" b="1" kern="1200"/>
              <a:t>:</a:t>
            </a:r>
          </a:p>
        </p:txBody>
      </p:sp>
      <p:sp>
        <p:nvSpPr>
          <p:cNvPr id="28" name="Freihandform: Form 27">
            <a:extLst>
              <a:ext uri="{FF2B5EF4-FFF2-40B4-BE49-F238E27FC236}">
                <a16:creationId xmlns:a16="http://schemas.microsoft.com/office/drawing/2014/main" id="{0D364C2D-1C97-D8D9-7320-CB5A46941C39}"/>
              </a:ext>
            </a:extLst>
          </p:cNvPr>
          <p:cNvSpPr/>
          <p:nvPr/>
        </p:nvSpPr>
        <p:spPr>
          <a:xfrm>
            <a:off x="2539549" y="4609078"/>
            <a:ext cx="7961296" cy="367767"/>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de-DE" err="1"/>
              <a:t>Wages</a:t>
            </a:r>
            <a:r>
              <a:rPr lang="de-DE" kern="1200"/>
              <a:t> + </a:t>
            </a:r>
            <a:r>
              <a:rPr lang="de-DE"/>
              <a:t>Work </a:t>
            </a:r>
            <a:r>
              <a:rPr lang="de-DE" err="1"/>
              <a:t>packages</a:t>
            </a:r>
            <a:r>
              <a:rPr lang="de-DE" kern="1200"/>
              <a:t> + </a:t>
            </a:r>
            <a:r>
              <a:rPr lang="de-DE"/>
              <a:t>Additional </a:t>
            </a:r>
            <a:r>
              <a:rPr lang="de-DE" err="1"/>
              <a:t>costs</a:t>
            </a:r>
            <a:r>
              <a:rPr lang="de-DE" kern="1200"/>
              <a:t> = ~105k</a:t>
            </a:r>
          </a:p>
        </p:txBody>
      </p:sp>
      <p:sp>
        <p:nvSpPr>
          <p:cNvPr id="31" name="Freihandform: Form 30">
            <a:extLst>
              <a:ext uri="{FF2B5EF4-FFF2-40B4-BE49-F238E27FC236}">
                <a16:creationId xmlns:a16="http://schemas.microsoft.com/office/drawing/2014/main" id="{A1D4E2D5-6C5C-937A-05EC-F1B604B13F0A}"/>
              </a:ext>
            </a:extLst>
          </p:cNvPr>
          <p:cNvSpPr/>
          <p:nvPr/>
        </p:nvSpPr>
        <p:spPr>
          <a:xfrm>
            <a:off x="828422" y="5333592"/>
            <a:ext cx="1553393" cy="724514"/>
          </a:xfrm>
          <a:custGeom>
            <a:avLst/>
            <a:gdLst>
              <a:gd name="connsiteX0" fmla="*/ 0 w 2103120"/>
              <a:gd name="connsiteY0" fmla="*/ 0 h 724514"/>
              <a:gd name="connsiteX1" fmla="*/ 2103120 w 2103120"/>
              <a:gd name="connsiteY1" fmla="*/ 0 h 724514"/>
              <a:gd name="connsiteX2" fmla="*/ 2103120 w 2103120"/>
              <a:gd name="connsiteY2" fmla="*/ 724514 h 724514"/>
              <a:gd name="connsiteX3" fmla="*/ 0 w 2103120"/>
              <a:gd name="connsiteY3" fmla="*/ 724514 h 724514"/>
              <a:gd name="connsiteX4" fmla="*/ 0 w 2103120"/>
              <a:gd name="connsiteY4" fmla="*/ 0 h 724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120" h="724514">
                <a:moveTo>
                  <a:pt x="0" y="0"/>
                </a:moveTo>
                <a:lnTo>
                  <a:pt x="2103120" y="0"/>
                </a:lnTo>
                <a:lnTo>
                  <a:pt x="2103120" y="724514"/>
                </a:lnTo>
                <a:lnTo>
                  <a:pt x="0" y="7245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0010" tIns="80010" rIns="80010" bIns="80010" numCol="1" spcCol="1270" anchor="t" anchorCtr="0">
            <a:noAutofit/>
          </a:bodyPr>
          <a:lstStyle/>
          <a:p>
            <a:pPr marL="0" lvl="0" indent="0" algn="r" defTabSz="933450">
              <a:lnSpc>
                <a:spcPct val="90000"/>
              </a:lnSpc>
              <a:spcBef>
                <a:spcPct val="0"/>
              </a:spcBef>
              <a:spcAft>
                <a:spcPct val="35000"/>
              </a:spcAft>
              <a:buNone/>
            </a:pPr>
            <a:r>
              <a:rPr lang="de-DE" sz="2100" b="1" err="1"/>
              <a:t>Offer</a:t>
            </a:r>
            <a:r>
              <a:rPr lang="de-DE" sz="2100" b="1" kern="1200"/>
              <a:t>:</a:t>
            </a:r>
          </a:p>
        </p:txBody>
      </p:sp>
      <p:sp>
        <p:nvSpPr>
          <p:cNvPr id="32" name="Freihandform: Form 31">
            <a:extLst>
              <a:ext uri="{FF2B5EF4-FFF2-40B4-BE49-F238E27FC236}">
                <a16:creationId xmlns:a16="http://schemas.microsoft.com/office/drawing/2014/main" id="{A7CA70E4-5EDB-4470-FF1C-FB0A7FFDC19C}"/>
              </a:ext>
            </a:extLst>
          </p:cNvPr>
          <p:cNvSpPr/>
          <p:nvPr/>
        </p:nvSpPr>
        <p:spPr>
          <a:xfrm>
            <a:off x="2539549" y="5333592"/>
            <a:ext cx="7961296" cy="658006"/>
          </a:xfrm>
          <a:custGeom>
            <a:avLst/>
            <a:gdLst>
              <a:gd name="connsiteX0" fmla="*/ 0 w 8254746"/>
              <a:gd name="connsiteY0" fmla="*/ 0 h 658006"/>
              <a:gd name="connsiteX1" fmla="*/ 8254746 w 8254746"/>
              <a:gd name="connsiteY1" fmla="*/ 0 h 658006"/>
              <a:gd name="connsiteX2" fmla="*/ 8254746 w 8254746"/>
              <a:gd name="connsiteY2" fmla="*/ 658006 h 658006"/>
              <a:gd name="connsiteX3" fmla="*/ 0 w 8254746"/>
              <a:gd name="connsiteY3" fmla="*/ 658006 h 658006"/>
              <a:gd name="connsiteX4" fmla="*/ 0 w 8254746"/>
              <a:gd name="connsiteY4" fmla="*/ 0 h 658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4746" h="658006">
                <a:moveTo>
                  <a:pt x="0" y="0"/>
                </a:moveTo>
                <a:lnTo>
                  <a:pt x="8254746" y="0"/>
                </a:lnTo>
                <a:lnTo>
                  <a:pt x="8254746" y="658006"/>
                </a:lnTo>
                <a:lnTo>
                  <a:pt x="0" y="65800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de-DE" kern="1200" err="1"/>
              <a:t>Expenses</a:t>
            </a:r>
            <a:r>
              <a:rPr lang="de-DE" kern="1200"/>
              <a:t> + 25% </a:t>
            </a:r>
            <a:r>
              <a:rPr lang="de-DE" kern="1200" err="1"/>
              <a:t>profit</a:t>
            </a:r>
            <a:r>
              <a:rPr lang="de-DE" kern="1200"/>
              <a:t> </a:t>
            </a:r>
            <a:r>
              <a:rPr lang="de-DE" kern="1200" err="1"/>
              <a:t>margin</a:t>
            </a:r>
            <a:r>
              <a:rPr lang="de-DE" kern="1200"/>
              <a:t> = ~131.3k</a:t>
            </a:r>
          </a:p>
        </p:txBody>
      </p:sp>
      <p:cxnSp>
        <p:nvCxnSpPr>
          <p:cNvPr id="35" name="Gerader Verbinder 34">
            <a:extLst>
              <a:ext uri="{FF2B5EF4-FFF2-40B4-BE49-F238E27FC236}">
                <a16:creationId xmlns:a16="http://schemas.microsoft.com/office/drawing/2014/main" id="{4C3718A1-04D4-EDD6-C2EE-82F52C197A27}"/>
              </a:ext>
            </a:extLst>
          </p:cNvPr>
          <p:cNvCxnSpPr>
            <a:cxnSpLocks/>
          </p:cNvCxnSpPr>
          <p:nvPr/>
        </p:nvCxnSpPr>
        <p:spPr>
          <a:xfrm>
            <a:off x="623202" y="2369024"/>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F7B69F25-8E9B-D2FD-2D32-225C7FD647FC}"/>
              </a:ext>
            </a:extLst>
          </p:cNvPr>
          <p:cNvCxnSpPr>
            <a:cxnSpLocks/>
          </p:cNvCxnSpPr>
          <p:nvPr/>
        </p:nvCxnSpPr>
        <p:spPr>
          <a:xfrm>
            <a:off x="623202" y="3110166"/>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7310BB2F-8765-1386-BD71-08A2409F6FBE}"/>
              </a:ext>
            </a:extLst>
          </p:cNvPr>
          <p:cNvCxnSpPr>
            <a:cxnSpLocks/>
          </p:cNvCxnSpPr>
          <p:nvPr/>
        </p:nvCxnSpPr>
        <p:spPr>
          <a:xfrm>
            <a:off x="623202" y="3851308"/>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834A0080-28DF-81D6-5F34-B340D97CAF98}"/>
              </a:ext>
            </a:extLst>
          </p:cNvPr>
          <p:cNvCxnSpPr>
            <a:cxnSpLocks/>
          </p:cNvCxnSpPr>
          <p:nvPr/>
        </p:nvCxnSpPr>
        <p:spPr>
          <a:xfrm>
            <a:off x="623202" y="4592450"/>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Gerader Verbinder 38">
            <a:extLst>
              <a:ext uri="{FF2B5EF4-FFF2-40B4-BE49-F238E27FC236}">
                <a16:creationId xmlns:a16="http://schemas.microsoft.com/office/drawing/2014/main" id="{2126D7AC-F5E9-5FF8-EEF7-54D8E39FF834}"/>
              </a:ext>
            </a:extLst>
          </p:cNvPr>
          <p:cNvCxnSpPr>
            <a:cxnSpLocks/>
          </p:cNvCxnSpPr>
          <p:nvPr/>
        </p:nvCxnSpPr>
        <p:spPr>
          <a:xfrm>
            <a:off x="623202" y="5333592"/>
            <a:ext cx="1094400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846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a:t>Tools</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r>
              <a:rPr lang="en-US"/>
              <a:t>Internal communication channels:</a:t>
            </a:r>
          </a:p>
          <a:p>
            <a:pPr lvl="1"/>
            <a:r>
              <a:rPr lang="en-US"/>
              <a:t>WhatsApp </a:t>
            </a:r>
          </a:p>
          <a:p>
            <a:pPr lvl="2"/>
            <a:r>
              <a:rPr lang="en-US"/>
              <a:t>direct, immediate exchange</a:t>
            </a:r>
            <a:endParaRPr lang="en-US">
              <a:cs typeface="Arial"/>
            </a:endParaRPr>
          </a:p>
          <a:p>
            <a:pPr lvl="1"/>
            <a:r>
              <a:rPr lang="en-US"/>
              <a:t>MS Teams </a:t>
            </a:r>
            <a:endParaRPr lang="en-US">
              <a:cs typeface="Arial"/>
            </a:endParaRPr>
          </a:p>
          <a:p>
            <a:pPr lvl="2"/>
            <a:r>
              <a:rPr lang="en-US"/>
              <a:t>Exchange of important specifications, information and documents</a:t>
            </a:r>
            <a:endParaRPr lang="en-US">
              <a:cs typeface="Arial"/>
            </a:endParaRPr>
          </a:p>
          <a:p>
            <a:pPr lvl="2"/>
            <a:r>
              <a:rPr lang="en-US">
                <a:cs typeface="Arial"/>
              </a:rPr>
              <a:t>Meetings</a:t>
            </a:r>
            <a:endParaRPr lang="en-US"/>
          </a:p>
          <a:p>
            <a:r>
              <a:rPr lang="en-US"/>
              <a:t>Preparation of documents: MS Office tools (Word, PowerPoint, Excel)</a:t>
            </a:r>
            <a:endParaRPr lang="en-US">
              <a:cs typeface="Arial"/>
            </a:endParaRPr>
          </a:p>
          <a:p>
            <a:r>
              <a:rPr lang="en-US"/>
              <a:t>Publication: GitHub Repository</a:t>
            </a:r>
            <a:endParaRPr lang="de-DE"/>
          </a:p>
        </p:txBody>
      </p:sp>
    </p:spTree>
    <p:extLst>
      <p:ext uri="{BB962C8B-B14F-4D97-AF65-F5344CB8AC3E}">
        <p14:creationId xmlns:p14="http://schemas.microsoft.com/office/powerpoint/2010/main" val="332752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Approach- 1st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a:xfrm>
            <a:off x="838199" y="1825625"/>
            <a:ext cx="10605117" cy="4351338"/>
          </a:xfrm>
        </p:spPr>
        <p:txBody>
          <a:bodyPr vert="horz" lIns="91440" tIns="45720" rIns="91440" bIns="45720" rtlCol="0" anchor="t">
            <a:normAutofit/>
          </a:bodyPr>
          <a:lstStyle/>
          <a:p>
            <a:r>
              <a:rPr lang="en-US" dirty="0">
                <a:cs typeface="Arial"/>
              </a:rPr>
              <a:t>Appointed experts in main areas according to skills and interests </a:t>
            </a:r>
          </a:p>
          <a:p>
            <a:pPr lvl="1"/>
            <a:r>
              <a:rPr lang="en-US" dirty="0">
                <a:cs typeface="Arial"/>
              </a:rPr>
              <a:t>Project leading (Samara Dominik)</a:t>
            </a:r>
          </a:p>
          <a:p>
            <a:pPr lvl="1"/>
            <a:r>
              <a:rPr lang="en-US" dirty="0">
                <a:cs typeface="Arial"/>
              </a:rPr>
              <a:t>Product management (Martin </a:t>
            </a:r>
            <a:r>
              <a:rPr lang="en-US" dirty="0" err="1">
                <a:cs typeface="Arial"/>
              </a:rPr>
              <a:t>Rittmann</a:t>
            </a:r>
            <a:r>
              <a:rPr lang="en-US" dirty="0">
                <a:cs typeface="Arial"/>
              </a:rPr>
              <a:t>)</a:t>
            </a:r>
          </a:p>
          <a:p>
            <a:pPr lvl="1"/>
            <a:r>
              <a:rPr lang="en-US" dirty="0">
                <a:cs typeface="Arial"/>
              </a:rPr>
              <a:t>Development (Marcel Hintze, Severin Helms)</a:t>
            </a:r>
          </a:p>
          <a:p>
            <a:pPr lvl="1"/>
            <a:r>
              <a:rPr lang="en-US" dirty="0">
                <a:cs typeface="Arial"/>
              </a:rPr>
              <a:t>Testing (Anja </a:t>
            </a:r>
            <a:r>
              <a:rPr lang="en-US" dirty="0" err="1">
                <a:cs typeface="Arial"/>
              </a:rPr>
              <a:t>Niedermeier</a:t>
            </a:r>
            <a:r>
              <a:rPr lang="en-US" dirty="0">
                <a:cs typeface="Arial"/>
              </a:rPr>
              <a:t>, Tom Engelmann)</a:t>
            </a:r>
          </a:p>
          <a:p>
            <a:pPr lvl="1"/>
            <a:r>
              <a:rPr lang="en-US" dirty="0">
                <a:cs typeface="Arial"/>
              </a:rPr>
              <a:t>Documentation (Tom Engelmann)</a:t>
            </a:r>
          </a:p>
          <a:p>
            <a:r>
              <a:rPr lang="en-US" dirty="0">
                <a:cs typeface="Arial"/>
              </a:rPr>
              <a:t>Experts worked mainly without influence from other team members</a:t>
            </a:r>
          </a:p>
        </p:txBody>
      </p:sp>
    </p:spTree>
    <p:extLst>
      <p:ext uri="{BB962C8B-B14F-4D97-AF65-F5344CB8AC3E}">
        <p14:creationId xmlns:p14="http://schemas.microsoft.com/office/powerpoint/2010/main" val="9163058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Approach- 1st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r>
              <a:rPr lang="en-US" dirty="0">
                <a:cs typeface="Arial"/>
              </a:rPr>
              <a:t>Appointed experts in main areas, but provided the possibility for "responsibility switches" to equalize the workload</a:t>
            </a:r>
          </a:p>
          <a:p>
            <a:pPr lvl="1"/>
            <a:r>
              <a:rPr lang="en-US" dirty="0">
                <a:cs typeface="Arial"/>
              </a:rPr>
              <a:t>Project leading (Samara Dominik)</a:t>
            </a:r>
          </a:p>
          <a:p>
            <a:pPr lvl="1"/>
            <a:r>
              <a:rPr lang="en-US" dirty="0">
                <a:cs typeface="Arial"/>
              </a:rPr>
              <a:t>Product management (Martin </a:t>
            </a:r>
            <a:r>
              <a:rPr lang="en-US" dirty="0" err="1">
                <a:cs typeface="Arial"/>
              </a:rPr>
              <a:t>Rittmann</a:t>
            </a:r>
            <a:r>
              <a:rPr lang="en-US" dirty="0">
                <a:cs typeface="Arial"/>
              </a:rPr>
              <a:t>)</a:t>
            </a:r>
          </a:p>
          <a:p>
            <a:pPr lvl="1"/>
            <a:r>
              <a:rPr lang="en-US" dirty="0">
                <a:cs typeface="Arial"/>
              </a:rPr>
              <a:t>Development (Marcel Hintze, Severin Helms, </a:t>
            </a:r>
            <a:r>
              <a:rPr lang="en-US" dirty="0">
                <a:solidFill>
                  <a:schemeClr val="accent1">
                    <a:lumMod val="75000"/>
                    <a:lumOff val="25000"/>
                  </a:schemeClr>
                </a:solidFill>
                <a:cs typeface="Arial"/>
              </a:rPr>
              <a:t>Anja </a:t>
            </a:r>
            <a:r>
              <a:rPr lang="en-US" dirty="0" err="1">
                <a:solidFill>
                  <a:schemeClr val="accent1">
                    <a:lumMod val="75000"/>
                    <a:lumOff val="25000"/>
                  </a:schemeClr>
                </a:solidFill>
                <a:cs typeface="Arial"/>
              </a:rPr>
              <a:t>Niedermaier</a:t>
            </a:r>
            <a:r>
              <a:rPr lang="en-US" dirty="0">
                <a:solidFill>
                  <a:schemeClr val="accent1">
                    <a:lumMod val="75000"/>
                    <a:lumOff val="25000"/>
                  </a:schemeClr>
                </a:solidFill>
                <a:cs typeface="Arial"/>
              </a:rPr>
              <a:t>, </a:t>
            </a:r>
            <a:r>
              <a:rPr lang="en-US" dirty="0">
                <a:solidFill>
                  <a:schemeClr val="accent1">
                    <a:lumMod val="75000"/>
                    <a:lumOff val="25000"/>
                  </a:schemeClr>
                </a:solidFill>
                <a:ea typeface="+mn-lt"/>
                <a:cs typeface="+mn-lt"/>
              </a:rPr>
              <a:t>Martin </a:t>
            </a:r>
            <a:r>
              <a:rPr lang="en-US" dirty="0" err="1">
                <a:solidFill>
                  <a:schemeClr val="accent1">
                    <a:lumMod val="75000"/>
                    <a:lumOff val="25000"/>
                  </a:schemeClr>
                </a:solidFill>
                <a:ea typeface="+mn-lt"/>
                <a:cs typeface="+mn-lt"/>
              </a:rPr>
              <a:t>Rittmann</a:t>
            </a:r>
            <a:r>
              <a:rPr lang="en-US" dirty="0">
                <a:solidFill>
                  <a:schemeClr val="accent1">
                    <a:lumMod val="75000"/>
                    <a:lumOff val="25000"/>
                  </a:schemeClr>
                </a:solidFill>
                <a:ea typeface="+mn-lt"/>
                <a:cs typeface="+mn-lt"/>
              </a:rPr>
              <a:t>,</a:t>
            </a:r>
            <a:r>
              <a:rPr lang="en-US" dirty="0">
                <a:solidFill>
                  <a:schemeClr val="accent1">
                    <a:lumMod val="75000"/>
                    <a:lumOff val="25000"/>
                  </a:schemeClr>
                </a:solidFill>
                <a:cs typeface="Arial"/>
              </a:rPr>
              <a:t> Tom Engelmann, Samara Dominik</a:t>
            </a:r>
            <a:r>
              <a:rPr lang="en-US" dirty="0">
                <a:cs typeface="Arial"/>
              </a:rPr>
              <a:t>)</a:t>
            </a:r>
          </a:p>
          <a:p>
            <a:pPr lvl="1"/>
            <a:r>
              <a:rPr lang="en-US" dirty="0">
                <a:cs typeface="Arial"/>
              </a:rPr>
              <a:t>Testing (Anja </a:t>
            </a:r>
            <a:r>
              <a:rPr lang="en-US" dirty="0" err="1">
                <a:cs typeface="Arial"/>
              </a:rPr>
              <a:t>Niedermeier</a:t>
            </a:r>
            <a:r>
              <a:rPr lang="en-US" dirty="0">
                <a:cs typeface="Arial"/>
              </a:rPr>
              <a:t>, Tom Engelmann, </a:t>
            </a:r>
            <a:r>
              <a:rPr lang="en-US" dirty="0">
                <a:solidFill>
                  <a:schemeClr val="accent1">
                    <a:lumMod val="75000"/>
                    <a:lumOff val="25000"/>
                  </a:schemeClr>
                </a:solidFill>
                <a:cs typeface="Arial"/>
              </a:rPr>
              <a:t>Martin </a:t>
            </a:r>
            <a:r>
              <a:rPr lang="en-US" dirty="0" err="1">
                <a:solidFill>
                  <a:schemeClr val="accent1">
                    <a:lumMod val="75000"/>
                    <a:lumOff val="25000"/>
                  </a:schemeClr>
                </a:solidFill>
                <a:cs typeface="Arial"/>
              </a:rPr>
              <a:t>Rittmann</a:t>
            </a:r>
            <a:r>
              <a:rPr lang="en-US" dirty="0">
                <a:solidFill>
                  <a:schemeClr val="accent1">
                    <a:lumMod val="75000"/>
                    <a:lumOff val="25000"/>
                  </a:schemeClr>
                </a:solidFill>
                <a:cs typeface="Arial"/>
              </a:rPr>
              <a:t>, Samara Dominik</a:t>
            </a:r>
            <a:r>
              <a:rPr lang="en-US" dirty="0">
                <a:cs typeface="Arial"/>
              </a:rPr>
              <a:t>)</a:t>
            </a:r>
          </a:p>
          <a:p>
            <a:pPr lvl="1"/>
            <a:r>
              <a:rPr lang="en-US" dirty="0">
                <a:cs typeface="Arial"/>
              </a:rPr>
              <a:t>Documentation (Tom Engelmann)</a:t>
            </a:r>
          </a:p>
        </p:txBody>
      </p:sp>
    </p:spTree>
    <p:extLst>
      <p:ext uri="{BB962C8B-B14F-4D97-AF65-F5344CB8AC3E}">
        <p14:creationId xmlns:p14="http://schemas.microsoft.com/office/powerpoint/2010/main" val="2108358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Approach- 1st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r>
              <a:rPr lang="en-US">
                <a:cs typeface="Arial"/>
              </a:rPr>
              <a:t>Clearly separated work packages:</a:t>
            </a:r>
          </a:p>
          <a:p>
            <a:pPr lvl="1"/>
            <a:r>
              <a:rPr lang="en-US">
                <a:cs typeface="Arial"/>
              </a:rPr>
              <a:t>Build up on each other, but shifted in time</a:t>
            </a:r>
          </a:p>
          <a:p>
            <a:pPr lvl="1"/>
            <a:r>
              <a:rPr lang="en-US">
                <a:cs typeface="Arial"/>
              </a:rPr>
              <a:t>One team member passes on their finalized work package to another team member, so that this person can use it as requirements for their own work package</a:t>
            </a:r>
          </a:p>
          <a:p>
            <a:pPr marL="457200" lvl="1" indent="0">
              <a:buNone/>
            </a:pPr>
            <a:endParaRPr lang="en-US">
              <a:cs typeface="Arial"/>
            </a:endParaRPr>
          </a:p>
          <a:p>
            <a:pPr lvl="1"/>
            <a:r>
              <a:rPr lang="en-US">
                <a:cs typeface="Arial"/>
              </a:rPr>
              <a:t>Very time efficient, since this made many meetings redundant and just acquired short meetings between the concerned team members</a:t>
            </a:r>
          </a:p>
        </p:txBody>
      </p:sp>
      <p:sp>
        <p:nvSpPr>
          <p:cNvPr id="4" name="Arrow: Right 3">
            <a:extLst>
              <a:ext uri="{FF2B5EF4-FFF2-40B4-BE49-F238E27FC236}">
                <a16:creationId xmlns:a16="http://schemas.microsoft.com/office/drawing/2014/main" id="{AE75DE29-68E6-2864-86C9-561C407C050C}"/>
              </a:ext>
            </a:extLst>
          </p:cNvPr>
          <p:cNvSpPr/>
          <p:nvPr/>
        </p:nvSpPr>
        <p:spPr>
          <a:xfrm>
            <a:off x="1132261" y="4179056"/>
            <a:ext cx="375897" cy="2188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5614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Approach- 1st Phase  </a:t>
            </a:r>
          </a:p>
        </p:txBody>
      </p:sp>
      <p:pic>
        <p:nvPicPr>
          <p:cNvPr id="7" name="Picture 7">
            <a:extLst>
              <a:ext uri="{FF2B5EF4-FFF2-40B4-BE49-F238E27FC236}">
                <a16:creationId xmlns:a16="http://schemas.microsoft.com/office/drawing/2014/main" id="{5E95546B-7CCE-322E-827D-6A1674C2AC0E}"/>
              </a:ext>
            </a:extLst>
          </p:cNvPr>
          <p:cNvPicPr>
            <a:picLocks noGrp="1" noChangeAspect="1"/>
          </p:cNvPicPr>
          <p:nvPr>
            <p:ph idx="1"/>
          </p:nvPr>
        </p:nvPicPr>
        <p:blipFill>
          <a:blip r:embed="rId2"/>
          <a:stretch>
            <a:fillRect/>
          </a:stretch>
        </p:blipFill>
        <p:spPr>
          <a:xfrm>
            <a:off x="838200" y="1511197"/>
            <a:ext cx="10515600" cy="3905578"/>
          </a:xfrm>
        </p:spPr>
      </p:pic>
      <p:grpSp>
        <p:nvGrpSpPr>
          <p:cNvPr id="6" name="Gruppieren 5">
            <a:extLst>
              <a:ext uri="{FF2B5EF4-FFF2-40B4-BE49-F238E27FC236}">
                <a16:creationId xmlns:a16="http://schemas.microsoft.com/office/drawing/2014/main" id="{E8FFA8EF-C9B7-DFB8-0900-88D21FF0AACC}"/>
              </a:ext>
            </a:extLst>
          </p:cNvPr>
          <p:cNvGrpSpPr/>
          <p:nvPr/>
        </p:nvGrpSpPr>
        <p:grpSpPr>
          <a:xfrm>
            <a:off x="5800334" y="2086252"/>
            <a:ext cx="3728216" cy="2334828"/>
            <a:chOff x="5800334" y="2086252"/>
            <a:chExt cx="3728216" cy="2334828"/>
          </a:xfrm>
        </p:grpSpPr>
        <p:grpSp>
          <p:nvGrpSpPr>
            <p:cNvPr id="3" name="Gruppieren 2">
              <a:extLst>
                <a:ext uri="{FF2B5EF4-FFF2-40B4-BE49-F238E27FC236}">
                  <a16:creationId xmlns:a16="http://schemas.microsoft.com/office/drawing/2014/main" id="{D5410EFD-2DC8-6DBF-5DBB-943DECC3F3DF}"/>
                </a:ext>
              </a:extLst>
            </p:cNvPr>
            <p:cNvGrpSpPr/>
            <p:nvPr/>
          </p:nvGrpSpPr>
          <p:grpSpPr>
            <a:xfrm>
              <a:off x="5800334" y="2495477"/>
              <a:ext cx="611659" cy="873114"/>
              <a:chOff x="5800334" y="2495477"/>
              <a:chExt cx="611659" cy="873114"/>
            </a:xfrm>
          </p:grpSpPr>
          <p:pic>
            <p:nvPicPr>
              <p:cNvPr id="8" name="Picture 8">
                <a:extLst>
                  <a:ext uri="{FF2B5EF4-FFF2-40B4-BE49-F238E27FC236}">
                    <a16:creationId xmlns:a16="http://schemas.microsoft.com/office/drawing/2014/main" id="{8371A956-A5FB-6C42-D1AC-48C81170E688}"/>
                  </a:ext>
                </a:extLst>
              </p:cNvPr>
              <p:cNvPicPr>
                <a:picLocks noChangeAspect="1"/>
              </p:cNvPicPr>
              <p:nvPr/>
            </p:nvPicPr>
            <p:blipFill>
              <a:blip r:embed="rId3"/>
              <a:stretch>
                <a:fillRect/>
              </a:stretch>
            </p:blipFill>
            <p:spPr>
              <a:xfrm>
                <a:off x="5898795" y="3116208"/>
                <a:ext cx="513198" cy="252383"/>
              </a:xfrm>
              <a:prstGeom prst="rect">
                <a:avLst/>
              </a:prstGeom>
            </p:spPr>
          </p:pic>
          <p:pic>
            <p:nvPicPr>
              <p:cNvPr id="9" name="Picture 8">
                <a:extLst>
                  <a:ext uri="{FF2B5EF4-FFF2-40B4-BE49-F238E27FC236}">
                    <a16:creationId xmlns:a16="http://schemas.microsoft.com/office/drawing/2014/main" id="{E0B1FE1C-BAE9-388A-B77D-66D58898CB51}"/>
                  </a:ext>
                </a:extLst>
              </p:cNvPr>
              <p:cNvPicPr>
                <a:picLocks noChangeAspect="1"/>
              </p:cNvPicPr>
              <p:nvPr/>
            </p:nvPicPr>
            <p:blipFill>
              <a:blip r:embed="rId3"/>
              <a:stretch>
                <a:fillRect/>
              </a:stretch>
            </p:blipFill>
            <p:spPr>
              <a:xfrm rot="10800000">
                <a:off x="5800334" y="2495477"/>
                <a:ext cx="513198" cy="252383"/>
              </a:xfrm>
              <a:prstGeom prst="rect">
                <a:avLst/>
              </a:prstGeom>
            </p:spPr>
          </p:pic>
        </p:grpSp>
        <p:sp>
          <p:nvSpPr>
            <p:cNvPr id="4" name="Rechteck 3">
              <a:extLst>
                <a:ext uri="{FF2B5EF4-FFF2-40B4-BE49-F238E27FC236}">
                  <a16:creationId xmlns:a16="http://schemas.microsoft.com/office/drawing/2014/main" id="{1073CCFD-6D2A-89BA-8806-E1B690B43A2E}"/>
                </a:ext>
              </a:extLst>
            </p:cNvPr>
            <p:cNvSpPr/>
            <p:nvPr/>
          </p:nvSpPr>
          <p:spPr>
            <a:xfrm>
              <a:off x="8167456" y="2086252"/>
              <a:ext cx="45719" cy="16778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 name="Rechteck 4">
              <a:extLst>
                <a:ext uri="{FF2B5EF4-FFF2-40B4-BE49-F238E27FC236}">
                  <a16:creationId xmlns:a16="http://schemas.microsoft.com/office/drawing/2014/main" id="{7D456BEE-F512-1A67-65CE-E9753FF0B6F1}"/>
                </a:ext>
              </a:extLst>
            </p:cNvPr>
            <p:cNvSpPr/>
            <p:nvPr/>
          </p:nvSpPr>
          <p:spPr>
            <a:xfrm>
              <a:off x="9482831" y="2495477"/>
              <a:ext cx="45719" cy="192560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spTree>
    <p:extLst>
      <p:ext uri="{BB962C8B-B14F-4D97-AF65-F5344CB8AC3E}">
        <p14:creationId xmlns:p14="http://schemas.microsoft.com/office/powerpoint/2010/main" val="3816310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Approach- 2nd Phase </a:t>
            </a:r>
          </a:p>
        </p:txBody>
      </p:sp>
      <p:sp>
        <p:nvSpPr>
          <p:cNvPr id="3" name="Inhaltsplatzhalter 2">
            <a:extLst>
              <a:ext uri="{FF2B5EF4-FFF2-40B4-BE49-F238E27FC236}">
                <a16:creationId xmlns:a16="http://schemas.microsoft.com/office/drawing/2014/main" id="{98E44E90-2FFB-3CBE-7985-5146E55AE85E}"/>
              </a:ext>
            </a:extLst>
          </p:cNvPr>
          <p:cNvSpPr>
            <a:spLocks noGrp="1"/>
          </p:cNvSpPr>
          <p:nvPr>
            <p:ph idx="1"/>
          </p:nvPr>
        </p:nvSpPr>
        <p:spPr/>
        <p:txBody>
          <a:bodyPr vert="horz" lIns="91440" tIns="45720" rIns="91440" bIns="45720" rtlCol="0" anchor="t">
            <a:normAutofit/>
          </a:bodyPr>
          <a:lstStyle/>
          <a:p>
            <a:pPr marL="0" indent="0">
              <a:buNone/>
            </a:pPr>
            <a:r>
              <a:rPr lang="en-US" b="1" dirty="0">
                <a:cs typeface="Arial"/>
              </a:rPr>
              <a:t>Remains</a:t>
            </a:r>
          </a:p>
          <a:p>
            <a:r>
              <a:rPr lang="en-US" dirty="0">
                <a:cs typeface="Arial"/>
              </a:rPr>
              <a:t>Experts in main areas</a:t>
            </a:r>
          </a:p>
          <a:p>
            <a:pPr marL="0" indent="0">
              <a:buNone/>
            </a:pPr>
            <a:endParaRPr lang="en-US" dirty="0">
              <a:cs typeface="Arial"/>
            </a:endParaRPr>
          </a:p>
          <a:p>
            <a:pPr marL="0" indent="0">
              <a:buNone/>
            </a:pPr>
            <a:r>
              <a:rPr lang="en-US" b="1" dirty="0">
                <a:cs typeface="Arial"/>
              </a:rPr>
              <a:t>New</a:t>
            </a:r>
          </a:p>
          <a:p>
            <a:r>
              <a:rPr lang="en-US" dirty="0">
                <a:cs typeface="Arial"/>
              </a:rPr>
              <a:t>2 big main areas (Development, Testing)</a:t>
            </a:r>
          </a:p>
          <a:p>
            <a:pPr lvl="1"/>
            <a:r>
              <a:rPr lang="en-US" dirty="0">
                <a:cs typeface="Arial"/>
              </a:rPr>
              <a:t>Within these areas a clear separation will not be possible, thus more communication between members will be necessary</a:t>
            </a:r>
          </a:p>
          <a:p>
            <a:pPr lvl="1"/>
            <a:r>
              <a:rPr lang="en-US" dirty="0">
                <a:cs typeface="Arial"/>
              </a:rPr>
              <a:t>Slightly modified SCRUM-Modell</a:t>
            </a:r>
          </a:p>
        </p:txBody>
      </p:sp>
      <p:sp>
        <p:nvSpPr>
          <p:cNvPr id="4" name="Arrow: Right 3">
            <a:extLst>
              <a:ext uri="{FF2B5EF4-FFF2-40B4-BE49-F238E27FC236}">
                <a16:creationId xmlns:a16="http://schemas.microsoft.com/office/drawing/2014/main" id="{8AEB5235-ABA6-4046-23B7-1DF70683BA6C}"/>
              </a:ext>
            </a:extLst>
          </p:cNvPr>
          <p:cNvSpPr/>
          <p:nvPr/>
        </p:nvSpPr>
        <p:spPr>
          <a:xfrm>
            <a:off x="1141139" y="5128966"/>
            <a:ext cx="375897" cy="21881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21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A3528-AB3D-9EF7-C0A3-F10B5DF68C30}"/>
              </a:ext>
            </a:extLst>
          </p:cNvPr>
          <p:cNvSpPr>
            <a:spLocks noGrp="1"/>
          </p:cNvSpPr>
          <p:nvPr>
            <p:ph type="title"/>
          </p:nvPr>
        </p:nvSpPr>
        <p:spPr/>
        <p:txBody>
          <a:bodyPr/>
          <a:lstStyle/>
          <a:p>
            <a:r>
              <a:rPr lang="de-DE" dirty="0"/>
              <a:t>Approach- 2nd Phase </a:t>
            </a:r>
          </a:p>
        </p:txBody>
      </p:sp>
      <p:graphicFrame>
        <p:nvGraphicFramePr>
          <p:cNvPr id="5" name="Inhaltsplatzhalter 4">
            <a:extLst>
              <a:ext uri="{FF2B5EF4-FFF2-40B4-BE49-F238E27FC236}">
                <a16:creationId xmlns:a16="http://schemas.microsoft.com/office/drawing/2014/main" id="{10AA07DC-9891-50D8-E23D-0A761E89C7E7}"/>
              </a:ext>
            </a:extLst>
          </p:cNvPr>
          <p:cNvGraphicFramePr>
            <a:graphicFrameLocks noGrp="1"/>
          </p:cNvGraphicFramePr>
          <p:nvPr>
            <p:ph idx="1"/>
            <p:extLst>
              <p:ext uri="{D42A27DB-BD31-4B8C-83A1-F6EECF244321}">
                <p14:modId xmlns:p14="http://schemas.microsoft.com/office/powerpoint/2010/main" val="3677907364"/>
              </p:ext>
            </p:extLst>
          </p:nvPr>
        </p:nvGraphicFramePr>
        <p:xfrm>
          <a:off x="261151" y="2187846"/>
          <a:ext cx="4612689" cy="33163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Inhaltsplatzhalter 4">
            <a:extLst>
              <a:ext uri="{FF2B5EF4-FFF2-40B4-BE49-F238E27FC236}">
                <a16:creationId xmlns:a16="http://schemas.microsoft.com/office/drawing/2014/main" id="{D7E964EE-F5C1-B1EA-21FC-1F7E0711FAFC}"/>
              </a:ext>
            </a:extLst>
          </p:cNvPr>
          <p:cNvGraphicFramePr>
            <a:graphicFrameLocks/>
          </p:cNvGraphicFramePr>
          <p:nvPr>
            <p:extLst>
              <p:ext uri="{D42A27DB-BD31-4B8C-83A1-F6EECF244321}">
                <p14:modId xmlns:p14="http://schemas.microsoft.com/office/powerpoint/2010/main" val="2171415603"/>
              </p:ext>
            </p:extLst>
          </p:nvPr>
        </p:nvGraphicFramePr>
        <p:xfrm>
          <a:off x="7142826" y="2187846"/>
          <a:ext cx="4612689" cy="34272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Rechteck 6">
            <a:extLst>
              <a:ext uri="{FF2B5EF4-FFF2-40B4-BE49-F238E27FC236}">
                <a16:creationId xmlns:a16="http://schemas.microsoft.com/office/drawing/2014/main" id="{A493D1EB-1E44-A510-8E72-554E2F2B6C6F}"/>
              </a:ext>
            </a:extLst>
          </p:cNvPr>
          <p:cNvSpPr/>
          <p:nvPr/>
        </p:nvSpPr>
        <p:spPr>
          <a:xfrm>
            <a:off x="1098241" y="1686765"/>
            <a:ext cx="2938508" cy="34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Development</a:t>
            </a:r>
          </a:p>
        </p:txBody>
      </p:sp>
      <p:sp>
        <p:nvSpPr>
          <p:cNvPr id="8" name="Rechteck 7">
            <a:extLst>
              <a:ext uri="{FF2B5EF4-FFF2-40B4-BE49-F238E27FC236}">
                <a16:creationId xmlns:a16="http://schemas.microsoft.com/office/drawing/2014/main" id="{B60E7B7A-D36D-FE2A-83ED-6C05E6F05815}"/>
              </a:ext>
            </a:extLst>
          </p:cNvPr>
          <p:cNvSpPr/>
          <p:nvPr/>
        </p:nvSpPr>
        <p:spPr>
          <a:xfrm>
            <a:off x="7979916" y="1686764"/>
            <a:ext cx="2938508" cy="3462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Testing</a:t>
            </a:r>
            <a:endParaRPr lang="de-DE" dirty="0"/>
          </a:p>
        </p:txBody>
      </p:sp>
      <p:sp>
        <p:nvSpPr>
          <p:cNvPr id="9" name="Rechteck 8">
            <a:extLst>
              <a:ext uri="{FF2B5EF4-FFF2-40B4-BE49-F238E27FC236}">
                <a16:creationId xmlns:a16="http://schemas.microsoft.com/office/drawing/2014/main" id="{C2A2FDB8-0AAC-5C44-55C6-67B8F4C8A194}"/>
              </a:ext>
            </a:extLst>
          </p:cNvPr>
          <p:cNvSpPr/>
          <p:nvPr/>
        </p:nvSpPr>
        <p:spPr>
          <a:xfrm>
            <a:off x="1917575" y="3468704"/>
            <a:ext cx="1145220" cy="75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Severin Helms,</a:t>
            </a:r>
          </a:p>
          <a:p>
            <a:pPr algn="ctr"/>
            <a:r>
              <a:rPr lang="de-DE" sz="1100" dirty="0"/>
              <a:t>Marcel Hintze</a:t>
            </a:r>
          </a:p>
        </p:txBody>
      </p:sp>
      <p:sp>
        <p:nvSpPr>
          <p:cNvPr id="10" name="Rechteck 9">
            <a:extLst>
              <a:ext uri="{FF2B5EF4-FFF2-40B4-BE49-F238E27FC236}">
                <a16:creationId xmlns:a16="http://schemas.microsoft.com/office/drawing/2014/main" id="{4A885768-B778-68DF-070E-B281FCD724D5}"/>
              </a:ext>
            </a:extLst>
          </p:cNvPr>
          <p:cNvSpPr/>
          <p:nvPr/>
        </p:nvSpPr>
        <p:spPr>
          <a:xfrm>
            <a:off x="8732480" y="3524189"/>
            <a:ext cx="1326843" cy="7546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dirty="0"/>
              <a:t>Anja Niedermeier,</a:t>
            </a:r>
          </a:p>
          <a:p>
            <a:pPr algn="ctr"/>
            <a:r>
              <a:rPr lang="de-DE" sz="1100" dirty="0"/>
              <a:t>Tom Engelmann</a:t>
            </a:r>
          </a:p>
        </p:txBody>
      </p:sp>
      <p:sp>
        <p:nvSpPr>
          <p:cNvPr id="11" name="Wolke 10">
            <a:extLst>
              <a:ext uri="{FF2B5EF4-FFF2-40B4-BE49-F238E27FC236}">
                <a16:creationId xmlns:a16="http://schemas.microsoft.com/office/drawing/2014/main" id="{29FF5B3C-0B59-95DB-A28D-EA3B3E98BFDB}"/>
              </a:ext>
            </a:extLst>
          </p:cNvPr>
          <p:cNvSpPr/>
          <p:nvPr/>
        </p:nvSpPr>
        <p:spPr>
          <a:xfrm>
            <a:off x="4343860" y="1371909"/>
            <a:ext cx="3328945" cy="2281323"/>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de-DE" dirty="0" err="1"/>
              <a:t>Scrum</a:t>
            </a:r>
            <a:r>
              <a:rPr lang="de-DE" dirty="0"/>
              <a:t> Master: Samara Dominik</a:t>
            </a:r>
          </a:p>
          <a:p>
            <a:pPr marL="285750" indent="-285750" algn="ctr">
              <a:buFont typeface="Arial" panose="020B0604020202020204" pitchFamily="34" charset="0"/>
              <a:buChar char="•"/>
            </a:pPr>
            <a:r>
              <a:rPr lang="de-DE" dirty="0" err="1"/>
              <a:t>Product</a:t>
            </a:r>
            <a:r>
              <a:rPr lang="de-DE" dirty="0"/>
              <a:t> </a:t>
            </a:r>
            <a:r>
              <a:rPr lang="de-DE" dirty="0" err="1"/>
              <a:t>Owner</a:t>
            </a:r>
            <a:r>
              <a:rPr lang="de-DE" dirty="0"/>
              <a:t>:</a:t>
            </a:r>
          </a:p>
          <a:p>
            <a:pPr algn="ctr"/>
            <a:r>
              <a:rPr lang="de-DE" dirty="0"/>
              <a:t>Martin Rittmann</a:t>
            </a:r>
          </a:p>
          <a:p>
            <a:pPr algn="ctr"/>
            <a:endParaRPr lang="de-DE" dirty="0"/>
          </a:p>
        </p:txBody>
      </p:sp>
      <p:sp>
        <p:nvSpPr>
          <p:cNvPr id="13" name="Rechteck 12">
            <a:extLst>
              <a:ext uri="{FF2B5EF4-FFF2-40B4-BE49-F238E27FC236}">
                <a16:creationId xmlns:a16="http://schemas.microsoft.com/office/drawing/2014/main" id="{0D39EBE6-E199-1A9C-7A43-C671519C85D0}"/>
              </a:ext>
            </a:extLst>
          </p:cNvPr>
          <p:cNvSpPr/>
          <p:nvPr/>
        </p:nvSpPr>
        <p:spPr>
          <a:xfrm>
            <a:off x="4263961" y="4438329"/>
            <a:ext cx="3328945" cy="12206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Anja Niedermeier, Tom Engelmann, Severin Helms, Marcel Hintze, Samara Dominik, Martin Rittmann</a:t>
            </a:r>
          </a:p>
        </p:txBody>
      </p:sp>
      <p:sp>
        <p:nvSpPr>
          <p:cNvPr id="14" name="Pfeil: nach links und rechts 13">
            <a:extLst>
              <a:ext uri="{FF2B5EF4-FFF2-40B4-BE49-F238E27FC236}">
                <a16:creationId xmlns:a16="http://schemas.microsoft.com/office/drawing/2014/main" id="{41BEDD91-465F-BCFA-E137-18D891746AE8}"/>
              </a:ext>
            </a:extLst>
          </p:cNvPr>
          <p:cNvSpPr/>
          <p:nvPr/>
        </p:nvSpPr>
        <p:spPr>
          <a:xfrm rot="20109975">
            <a:off x="3508768" y="2462456"/>
            <a:ext cx="820188" cy="25156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Pfeil: nach links und rechts 14">
            <a:extLst>
              <a:ext uri="{FF2B5EF4-FFF2-40B4-BE49-F238E27FC236}">
                <a16:creationId xmlns:a16="http://schemas.microsoft.com/office/drawing/2014/main" id="{A3F5AB61-4299-4D27-DB3B-2C3DB60D1C1F}"/>
              </a:ext>
            </a:extLst>
          </p:cNvPr>
          <p:cNvSpPr/>
          <p:nvPr/>
        </p:nvSpPr>
        <p:spPr>
          <a:xfrm rot="2159776">
            <a:off x="7696456" y="2462455"/>
            <a:ext cx="820188" cy="251561"/>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Pfeil: nach links 16">
            <a:extLst>
              <a:ext uri="{FF2B5EF4-FFF2-40B4-BE49-F238E27FC236}">
                <a16:creationId xmlns:a16="http://schemas.microsoft.com/office/drawing/2014/main" id="{2C58EECC-5C64-0F26-0EFF-BB01CA2FCFDA}"/>
              </a:ext>
            </a:extLst>
          </p:cNvPr>
          <p:cNvSpPr/>
          <p:nvPr/>
        </p:nvSpPr>
        <p:spPr>
          <a:xfrm rot="1558054">
            <a:off x="3797054" y="4515160"/>
            <a:ext cx="408373" cy="24908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Pfeil: nach links 17">
            <a:extLst>
              <a:ext uri="{FF2B5EF4-FFF2-40B4-BE49-F238E27FC236}">
                <a16:creationId xmlns:a16="http://schemas.microsoft.com/office/drawing/2014/main" id="{F8221F62-A2BC-97DE-A51D-94B790B694FB}"/>
              </a:ext>
            </a:extLst>
          </p:cNvPr>
          <p:cNvSpPr/>
          <p:nvPr/>
        </p:nvSpPr>
        <p:spPr>
          <a:xfrm rot="9012773">
            <a:off x="7627797" y="4471254"/>
            <a:ext cx="408373" cy="24908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9" name="Pfeil: nach links 18">
            <a:extLst>
              <a:ext uri="{FF2B5EF4-FFF2-40B4-BE49-F238E27FC236}">
                <a16:creationId xmlns:a16="http://schemas.microsoft.com/office/drawing/2014/main" id="{F18AD1D6-1775-8045-984A-E2944B82FDA8}"/>
              </a:ext>
            </a:extLst>
          </p:cNvPr>
          <p:cNvSpPr/>
          <p:nvPr/>
        </p:nvSpPr>
        <p:spPr>
          <a:xfrm rot="16200000">
            <a:off x="5715777" y="3805031"/>
            <a:ext cx="585112" cy="481498"/>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Tree>
    <p:extLst>
      <p:ext uri="{BB962C8B-B14F-4D97-AF65-F5344CB8AC3E}">
        <p14:creationId xmlns:p14="http://schemas.microsoft.com/office/powerpoint/2010/main" val="3775286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AA0AEB-319C-DE4B-4B32-C85E302DD434}"/>
              </a:ext>
            </a:extLst>
          </p:cNvPr>
          <p:cNvSpPr>
            <a:spLocks noGrp="1"/>
          </p:cNvSpPr>
          <p:nvPr>
            <p:ph type="title"/>
          </p:nvPr>
        </p:nvSpPr>
        <p:spPr>
          <a:xfrm>
            <a:off x="1216660" y="60156"/>
            <a:ext cx="10515600" cy="1325563"/>
          </a:xfrm>
        </p:spPr>
        <p:txBody>
          <a:bodyPr/>
          <a:lstStyle/>
          <a:p>
            <a:r>
              <a:rPr lang="de-DE"/>
              <a:t>Das Team</a:t>
            </a:r>
          </a:p>
        </p:txBody>
      </p:sp>
      <p:sp>
        <p:nvSpPr>
          <p:cNvPr id="20" name="Rechteck 19">
            <a:extLst>
              <a:ext uri="{FF2B5EF4-FFF2-40B4-BE49-F238E27FC236}">
                <a16:creationId xmlns:a16="http://schemas.microsoft.com/office/drawing/2014/main" id="{DF7B5F5D-8E83-8281-D88B-EB2ED936DCD0}"/>
              </a:ext>
            </a:extLst>
          </p:cNvPr>
          <p:cNvSpPr/>
          <p:nvPr/>
        </p:nvSpPr>
        <p:spPr>
          <a:xfrm>
            <a:off x="1216660" y="1279039"/>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71DC6485-5232-C1A9-44E6-D7DBAFC349EB}"/>
              </a:ext>
            </a:extLst>
          </p:cNvPr>
          <p:cNvSpPr/>
          <p:nvPr/>
        </p:nvSpPr>
        <p:spPr>
          <a:xfrm>
            <a:off x="1358900" y="1405702"/>
            <a:ext cx="1402674" cy="1402674"/>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a:extLst>
              <a:ext uri="{FF2B5EF4-FFF2-40B4-BE49-F238E27FC236}">
                <a16:creationId xmlns:a16="http://schemas.microsoft.com/office/drawing/2014/main" id="{448871F4-D021-1F9B-30D0-3B862575B421}"/>
              </a:ext>
            </a:extLst>
          </p:cNvPr>
          <p:cNvSpPr txBox="1"/>
          <p:nvPr/>
        </p:nvSpPr>
        <p:spPr>
          <a:xfrm>
            <a:off x="2822493" y="1629986"/>
            <a:ext cx="3006807" cy="954107"/>
          </a:xfrm>
          <a:prstGeom prst="rect">
            <a:avLst/>
          </a:prstGeom>
          <a:noFill/>
        </p:spPr>
        <p:txBody>
          <a:bodyPr wrap="square" rtlCol="0" anchor="ctr">
            <a:spAutoFit/>
          </a:bodyPr>
          <a:lstStyle/>
          <a:p>
            <a:r>
              <a:rPr lang="de-DE" sz="1400" b="1" dirty="0"/>
              <a:t>Samara Dominik</a:t>
            </a:r>
          </a:p>
          <a:p>
            <a:r>
              <a:rPr lang="de-DE" sz="1400" dirty="0"/>
              <a:t>Project Leader</a:t>
            </a:r>
          </a:p>
          <a:p>
            <a:r>
              <a:rPr lang="de-DE" sz="1400" dirty="0"/>
              <a:t>inf21001@lehre.dhbw-stuttgart.de</a:t>
            </a:r>
          </a:p>
          <a:p>
            <a:r>
              <a:rPr lang="de-DE" sz="1400" dirty="0"/>
              <a:t>1047506</a:t>
            </a:r>
          </a:p>
        </p:txBody>
      </p:sp>
      <p:sp>
        <p:nvSpPr>
          <p:cNvPr id="27" name="Rechteck 26">
            <a:extLst>
              <a:ext uri="{FF2B5EF4-FFF2-40B4-BE49-F238E27FC236}">
                <a16:creationId xmlns:a16="http://schemas.microsoft.com/office/drawing/2014/main" id="{8E716BBD-76AD-C637-B2E4-B05FF86D1332}"/>
              </a:ext>
            </a:extLst>
          </p:cNvPr>
          <p:cNvSpPr/>
          <p:nvPr/>
        </p:nvSpPr>
        <p:spPr>
          <a:xfrm>
            <a:off x="1216660" y="3083000"/>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0C4BEC18-187A-980A-DCBF-82BE2D246E9A}"/>
              </a:ext>
            </a:extLst>
          </p:cNvPr>
          <p:cNvSpPr/>
          <p:nvPr/>
        </p:nvSpPr>
        <p:spPr>
          <a:xfrm>
            <a:off x="1358900" y="3209663"/>
            <a:ext cx="1402674" cy="1402674"/>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extfeld 28">
            <a:extLst>
              <a:ext uri="{FF2B5EF4-FFF2-40B4-BE49-F238E27FC236}">
                <a16:creationId xmlns:a16="http://schemas.microsoft.com/office/drawing/2014/main" id="{96FBEE0F-FE9A-98D3-84E0-F2921AD9E8BC}"/>
              </a:ext>
            </a:extLst>
          </p:cNvPr>
          <p:cNvSpPr txBox="1"/>
          <p:nvPr/>
        </p:nvSpPr>
        <p:spPr>
          <a:xfrm>
            <a:off x="2822493" y="3433947"/>
            <a:ext cx="3006807" cy="954107"/>
          </a:xfrm>
          <a:prstGeom prst="rect">
            <a:avLst/>
          </a:prstGeom>
          <a:noFill/>
        </p:spPr>
        <p:txBody>
          <a:bodyPr wrap="square" rtlCol="0" anchor="ctr">
            <a:spAutoFit/>
          </a:bodyPr>
          <a:lstStyle/>
          <a:p>
            <a:r>
              <a:rPr lang="de-DE" sz="1400" b="1" dirty="0"/>
              <a:t>Martin Rittmann</a:t>
            </a:r>
          </a:p>
          <a:p>
            <a:r>
              <a:rPr lang="de-DE" sz="1400" dirty="0" err="1"/>
              <a:t>Product</a:t>
            </a:r>
            <a:r>
              <a:rPr lang="de-DE" sz="1400" dirty="0"/>
              <a:t> Manager</a:t>
            </a:r>
          </a:p>
          <a:p>
            <a:r>
              <a:rPr lang="de-DE" sz="1400" dirty="0"/>
              <a:t>inf21157@lehre.dhbw-stuttgart.de</a:t>
            </a:r>
          </a:p>
          <a:p>
            <a:r>
              <a:rPr lang="de-DE" sz="1400" dirty="0"/>
              <a:t>8461817</a:t>
            </a:r>
          </a:p>
        </p:txBody>
      </p:sp>
      <p:sp>
        <p:nvSpPr>
          <p:cNvPr id="31" name="Rechteck 30">
            <a:extLst>
              <a:ext uri="{FF2B5EF4-FFF2-40B4-BE49-F238E27FC236}">
                <a16:creationId xmlns:a16="http://schemas.microsoft.com/office/drawing/2014/main" id="{4E8F5E2D-91F9-7C89-5F53-E9901CAEA0B6}"/>
              </a:ext>
            </a:extLst>
          </p:cNvPr>
          <p:cNvSpPr/>
          <p:nvPr/>
        </p:nvSpPr>
        <p:spPr>
          <a:xfrm>
            <a:off x="1216660" y="4886961"/>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D763E72F-A530-E75A-37E4-EA18C23F52CD}"/>
              </a:ext>
            </a:extLst>
          </p:cNvPr>
          <p:cNvSpPr/>
          <p:nvPr/>
        </p:nvSpPr>
        <p:spPr>
          <a:xfrm>
            <a:off x="1358900" y="5013624"/>
            <a:ext cx="1402674" cy="14026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Textfeld 32">
            <a:extLst>
              <a:ext uri="{FF2B5EF4-FFF2-40B4-BE49-F238E27FC236}">
                <a16:creationId xmlns:a16="http://schemas.microsoft.com/office/drawing/2014/main" id="{B8F57A02-527E-A20E-34B7-234A6393E679}"/>
              </a:ext>
            </a:extLst>
          </p:cNvPr>
          <p:cNvSpPr txBox="1"/>
          <p:nvPr/>
        </p:nvSpPr>
        <p:spPr>
          <a:xfrm>
            <a:off x="2822493" y="5237908"/>
            <a:ext cx="3006807" cy="954107"/>
          </a:xfrm>
          <a:prstGeom prst="rect">
            <a:avLst/>
          </a:prstGeom>
          <a:noFill/>
        </p:spPr>
        <p:txBody>
          <a:bodyPr wrap="square" rtlCol="0" anchor="ctr">
            <a:spAutoFit/>
          </a:bodyPr>
          <a:lstStyle/>
          <a:p>
            <a:r>
              <a:rPr lang="de-DE" sz="1400" b="1" dirty="0"/>
              <a:t>Marcel Hintze</a:t>
            </a:r>
          </a:p>
          <a:p>
            <a:r>
              <a:rPr lang="de-DE" sz="1400" dirty="0"/>
              <a:t>System </a:t>
            </a:r>
            <a:r>
              <a:rPr lang="de-DE" sz="1400" dirty="0" err="1"/>
              <a:t>Architect</a:t>
            </a:r>
            <a:endParaRPr lang="de-DE" sz="1400" dirty="0"/>
          </a:p>
          <a:p>
            <a:r>
              <a:rPr lang="de-DE" sz="1400" dirty="0"/>
              <a:t>inf21056@lehre.dhbw-stuttgart.de</a:t>
            </a:r>
          </a:p>
          <a:p>
            <a:r>
              <a:rPr lang="de-DE" sz="1400" dirty="0"/>
              <a:t>3932152</a:t>
            </a:r>
          </a:p>
        </p:txBody>
      </p:sp>
      <p:sp>
        <p:nvSpPr>
          <p:cNvPr id="35" name="Rechteck 34">
            <a:extLst>
              <a:ext uri="{FF2B5EF4-FFF2-40B4-BE49-F238E27FC236}">
                <a16:creationId xmlns:a16="http://schemas.microsoft.com/office/drawing/2014/main" id="{A71F24B3-1FBC-B2F0-F140-3ABCCC3927C0}"/>
              </a:ext>
            </a:extLst>
          </p:cNvPr>
          <p:cNvSpPr/>
          <p:nvPr/>
        </p:nvSpPr>
        <p:spPr>
          <a:xfrm>
            <a:off x="6362700" y="1279039"/>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30C14AFA-EBCD-AC46-796F-B3F555455308}"/>
              </a:ext>
            </a:extLst>
          </p:cNvPr>
          <p:cNvSpPr/>
          <p:nvPr/>
        </p:nvSpPr>
        <p:spPr>
          <a:xfrm>
            <a:off x="6504940" y="1405702"/>
            <a:ext cx="1402674" cy="1402674"/>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a:extLst>
              <a:ext uri="{FF2B5EF4-FFF2-40B4-BE49-F238E27FC236}">
                <a16:creationId xmlns:a16="http://schemas.microsoft.com/office/drawing/2014/main" id="{920E0F3D-AE21-B914-96FD-0F8BB468865A}"/>
              </a:ext>
            </a:extLst>
          </p:cNvPr>
          <p:cNvSpPr txBox="1"/>
          <p:nvPr/>
        </p:nvSpPr>
        <p:spPr>
          <a:xfrm>
            <a:off x="7968533" y="1629986"/>
            <a:ext cx="3006807" cy="954107"/>
          </a:xfrm>
          <a:prstGeom prst="rect">
            <a:avLst/>
          </a:prstGeom>
          <a:noFill/>
        </p:spPr>
        <p:txBody>
          <a:bodyPr wrap="square" rtlCol="0" anchor="ctr">
            <a:spAutoFit/>
          </a:bodyPr>
          <a:lstStyle/>
          <a:p>
            <a:r>
              <a:rPr lang="de-DE" sz="1400" b="1" dirty="0"/>
              <a:t>Anja Niedermeier</a:t>
            </a:r>
          </a:p>
          <a:p>
            <a:r>
              <a:rPr lang="de-DE" sz="1400" dirty="0"/>
              <a:t>Test Manager</a:t>
            </a:r>
          </a:p>
          <a:p>
            <a:r>
              <a:rPr lang="de-DE" sz="1400" dirty="0"/>
              <a:t>inf21097@lehre.dhbw-stuttgart.de</a:t>
            </a:r>
          </a:p>
          <a:p>
            <a:r>
              <a:rPr lang="de-DE" sz="1400" dirty="0"/>
              <a:t>5697407</a:t>
            </a:r>
          </a:p>
        </p:txBody>
      </p:sp>
      <p:sp>
        <p:nvSpPr>
          <p:cNvPr id="39" name="Rechteck 38">
            <a:extLst>
              <a:ext uri="{FF2B5EF4-FFF2-40B4-BE49-F238E27FC236}">
                <a16:creationId xmlns:a16="http://schemas.microsoft.com/office/drawing/2014/main" id="{64DE63F4-4BF9-D7FE-D006-AB191DBA36B0}"/>
              </a:ext>
            </a:extLst>
          </p:cNvPr>
          <p:cNvSpPr/>
          <p:nvPr/>
        </p:nvSpPr>
        <p:spPr>
          <a:xfrm>
            <a:off x="6362700" y="3083000"/>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611D1D4C-457A-2A3B-1518-5D405BDEAF54}"/>
              </a:ext>
            </a:extLst>
          </p:cNvPr>
          <p:cNvSpPr/>
          <p:nvPr/>
        </p:nvSpPr>
        <p:spPr>
          <a:xfrm>
            <a:off x="6504940" y="3209663"/>
            <a:ext cx="1402674" cy="1402674"/>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Textfeld 40">
            <a:extLst>
              <a:ext uri="{FF2B5EF4-FFF2-40B4-BE49-F238E27FC236}">
                <a16:creationId xmlns:a16="http://schemas.microsoft.com/office/drawing/2014/main" id="{D5D072CE-351E-7AE7-3B89-0A80E75B44C6}"/>
              </a:ext>
            </a:extLst>
          </p:cNvPr>
          <p:cNvSpPr txBox="1"/>
          <p:nvPr/>
        </p:nvSpPr>
        <p:spPr>
          <a:xfrm>
            <a:off x="7968533" y="3433947"/>
            <a:ext cx="3006807" cy="954107"/>
          </a:xfrm>
          <a:prstGeom prst="rect">
            <a:avLst/>
          </a:prstGeom>
          <a:noFill/>
        </p:spPr>
        <p:txBody>
          <a:bodyPr wrap="square" rtlCol="0" anchor="ctr">
            <a:spAutoFit/>
          </a:bodyPr>
          <a:lstStyle/>
          <a:p>
            <a:r>
              <a:rPr lang="de-DE" sz="1400" b="1" dirty="0"/>
              <a:t>Severin Helms</a:t>
            </a:r>
          </a:p>
          <a:p>
            <a:r>
              <a:rPr lang="de-DE" sz="1400" dirty="0"/>
              <a:t>Developer</a:t>
            </a:r>
          </a:p>
          <a:p>
            <a:r>
              <a:rPr lang="de-DE" sz="1400" dirty="0"/>
              <a:t>inf21047@lehre.dhbw-stuttgart.de</a:t>
            </a:r>
          </a:p>
          <a:p>
            <a:r>
              <a:rPr lang="de-DE" sz="1400" dirty="0"/>
              <a:t>3391129</a:t>
            </a:r>
          </a:p>
        </p:txBody>
      </p:sp>
      <p:sp>
        <p:nvSpPr>
          <p:cNvPr id="43" name="Rechteck 42">
            <a:extLst>
              <a:ext uri="{FF2B5EF4-FFF2-40B4-BE49-F238E27FC236}">
                <a16:creationId xmlns:a16="http://schemas.microsoft.com/office/drawing/2014/main" id="{68707778-1FF0-7BFA-428A-79708CA088A8}"/>
              </a:ext>
            </a:extLst>
          </p:cNvPr>
          <p:cNvSpPr/>
          <p:nvPr/>
        </p:nvSpPr>
        <p:spPr>
          <a:xfrm>
            <a:off x="6362700" y="4886961"/>
            <a:ext cx="4612640" cy="1656000"/>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64FD016D-F314-B0B5-F2E1-1D31EEADF480}"/>
              </a:ext>
            </a:extLst>
          </p:cNvPr>
          <p:cNvSpPr/>
          <p:nvPr/>
        </p:nvSpPr>
        <p:spPr>
          <a:xfrm>
            <a:off x="6504940" y="5013624"/>
            <a:ext cx="1402674" cy="1402674"/>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Textfeld 44">
            <a:extLst>
              <a:ext uri="{FF2B5EF4-FFF2-40B4-BE49-F238E27FC236}">
                <a16:creationId xmlns:a16="http://schemas.microsoft.com/office/drawing/2014/main" id="{D841B38B-8AED-0C2F-8348-2E83DEE06610}"/>
              </a:ext>
            </a:extLst>
          </p:cNvPr>
          <p:cNvSpPr txBox="1"/>
          <p:nvPr/>
        </p:nvSpPr>
        <p:spPr>
          <a:xfrm>
            <a:off x="7968533" y="5237908"/>
            <a:ext cx="3006807" cy="954107"/>
          </a:xfrm>
          <a:prstGeom prst="rect">
            <a:avLst/>
          </a:prstGeom>
          <a:noFill/>
        </p:spPr>
        <p:txBody>
          <a:bodyPr wrap="square" rtlCol="0" anchor="ctr">
            <a:spAutoFit/>
          </a:bodyPr>
          <a:lstStyle/>
          <a:p>
            <a:r>
              <a:rPr lang="de-DE" sz="1400" b="1" dirty="0"/>
              <a:t>Tom Engelmann</a:t>
            </a:r>
          </a:p>
          <a:p>
            <a:r>
              <a:rPr lang="de-DE" sz="1400" dirty="0"/>
              <a:t>Technical </a:t>
            </a:r>
            <a:r>
              <a:rPr lang="de-DE" sz="1400" dirty="0" err="1"/>
              <a:t>Documentation</a:t>
            </a:r>
            <a:endParaRPr lang="de-DE" sz="1400" dirty="0"/>
          </a:p>
          <a:p>
            <a:r>
              <a:rPr lang="de-DE" sz="1400" dirty="0"/>
              <a:t>inf21010@lehre.dhbw-stuttgart.de</a:t>
            </a:r>
          </a:p>
          <a:p>
            <a:r>
              <a:rPr lang="de-DE" sz="1400" dirty="0"/>
              <a:t>1594643</a:t>
            </a:r>
          </a:p>
        </p:txBody>
      </p:sp>
    </p:spTree>
    <p:extLst>
      <p:ext uri="{BB962C8B-B14F-4D97-AF65-F5344CB8AC3E}">
        <p14:creationId xmlns:p14="http://schemas.microsoft.com/office/powerpoint/2010/main" val="3833318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err="1"/>
              <a:t>Modularization</a:t>
            </a:r>
            <a:endParaRPr lang="de-DE" dirty="0"/>
          </a:p>
        </p:txBody>
      </p:sp>
      <p:pic>
        <p:nvPicPr>
          <p:cNvPr id="4" name="Inhaltsplatzhalter 3">
            <a:extLst>
              <a:ext uri="{FF2B5EF4-FFF2-40B4-BE49-F238E27FC236}">
                <a16:creationId xmlns:a16="http://schemas.microsoft.com/office/drawing/2014/main" id="{023BF8B3-40A1-F045-301D-B9DFDEE3044F}"/>
              </a:ext>
            </a:extLst>
          </p:cNvPr>
          <p:cNvPicPr>
            <a:picLocks noGrp="1" noChangeAspect="1"/>
          </p:cNvPicPr>
          <p:nvPr>
            <p:ph idx="1"/>
          </p:nvPr>
        </p:nvPicPr>
        <p:blipFill rotWithShape="1">
          <a:blip r:embed="rId2">
            <a:extLst>
              <a:ext uri="{96DAC541-7B7A-43D3-8B79-37D633B846F1}">
                <asvg:svgBlip xmlns:asvg="http://schemas.microsoft.com/office/drawing/2016/SVG/main" r:embed="rId3"/>
              </a:ext>
            </a:extLst>
          </a:blip>
          <a:srcRect l="6283" t="5878" r="6415" b="8877"/>
          <a:stretch/>
        </p:blipFill>
        <p:spPr bwMode="auto">
          <a:xfrm>
            <a:off x="2349678" y="1530890"/>
            <a:ext cx="7492643" cy="41153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1170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a:t>
            </a:r>
            <a:r>
              <a:rPr lang="de-DE" dirty="0" err="1"/>
              <a:t>Risks</a:t>
            </a:r>
            <a:endParaRPr lang="de-DE" dirty="0"/>
          </a:p>
        </p:txBody>
      </p:sp>
      <p:grpSp>
        <p:nvGrpSpPr>
          <p:cNvPr id="24" name="Gruppieren 23">
            <a:extLst>
              <a:ext uri="{FF2B5EF4-FFF2-40B4-BE49-F238E27FC236}">
                <a16:creationId xmlns:a16="http://schemas.microsoft.com/office/drawing/2014/main" id="{F70417AC-0B94-E4BD-999C-63039FCAA844}"/>
              </a:ext>
            </a:extLst>
          </p:cNvPr>
          <p:cNvGrpSpPr/>
          <p:nvPr/>
        </p:nvGrpSpPr>
        <p:grpSpPr>
          <a:xfrm>
            <a:off x="602770" y="1690688"/>
            <a:ext cx="8671805" cy="3516974"/>
            <a:chOff x="602770" y="1690688"/>
            <a:chExt cx="8671805" cy="3516974"/>
          </a:xfrm>
        </p:grpSpPr>
        <p:sp>
          <p:nvSpPr>
            <p:cNvPr id="9" name="Textfeld 8">
              <a:extLst>
                <a:ext uri="{FF2B5EF4-FFF2-40B4-BE49-F238E27FC236}">
                  <a16:creationId xmlns:a16="http://schemas.microsoft.com/office/drawing/2014/main" id="{535CC04D-2E61-BD1D-3841-0E6E338BC5CB}"/>
                </a:ext>
              </a:extLst>
            </p:cNvPr>
            <p:cNvSpPr txBox="1"/>
            <p:nvPr/>
          </p:nvSpPr>
          <p:spPr>
            <a:xfrm>
              <a:off x="1495589" y="4838330"/>
              <a:ext cx="2608406" cy="369332"/>
            </a:xfrm>
            <a:prstGeom prst="rect">
              <a:avLst/>
            </a:prstGeom>
            <a:noFill/>
          </p:spPr>
          <p:txBody>
            <a:bodyPr wrap="none" rtlCol="0">
              <a:spAutoFit/>
            </a:bodyPr>
            <a:lstStyle/>
            <a:p>
              <a:r>
                <a:rPr lang="de-DE" dirty="0" err="1"/>
                <a:t>Likelihood</a:t>
              </a:r>
              <a:r>
                <a:rPr lang="de-DE" dirty="0"/>
                <a:t> </a:t>
              </a:r>
              <a:r>
                <a:rPr lang="de-DE" dirty="0" err="1"/>
                <a:t>of</a:t>
              </a:r>
              <a:r>
                <a:rPr lang="de-DE" dirty="0"/>
                <a:t> </a:t>
              </a:r>
              <a:r>
                <a:rPr lang="de-DE" dirty="0" err="1"/>
                <a:t>occurence</a:t>
              </a:r>
              <a:endParaRPr lang="de-DE" dirty="0"/>
            </a:p>
          </p:txBody>
        </p:sp>
        <p:grpSp>
          <p:nvGrpSpPr>
            <p:cNvPr id="23" name="Gruppieren 22">
              <a:extLst>
                <a:ext uri="{FF2B5EF4-FFF2-40B4-BE49-F238E27FC236}">
                  <a16:creationId xmlns:a16="http://schemas.microsoft.com/office/drawing/2014/main" id="{60D503B6-707A-4DB7-8634-EDF5AA445970}"/>
                </a:ext>
              </a:extLst>
            </p:cNvPr>
            <p:cNvGrpSpPr/>
            <p:nvPr/>
          </p:nvGrpSpPr>
          <p:grpSpPr>
            <a:xfrm>
              <a:off x="602770" y="1690688"/>
              <a:ext cx="8671805" cy="3249735"/>
              <a:chOff x="602770" y="1690688"/>
              <a:chExt cx="8671805" cy="3249735"/>
            </a:xfrm>
          </p:grpSpPr>
          <p:sp>
            <p:nvSpPr>
              <p:cNvPr id="16" name="Ellipse 15">
                <a:extLst>
                  <a:ext uri="{FF2B5EF4-FFF2-40B4-BE49-F238E27FC236}">
                    <a16:creationId xmlns:a16="http://schemas.microsoft.com/office/drawing/2014/main" id="{22B467CF-964F-2A5D-EE02-5CB5F9A44835}"/>
                  </a:ext>
                </a:extLst>
              </p:cNvPr>
              <p:cNvSpPr/>
              <p:nvPr/>
            </p:nvSpPr>
            <p:spPr>
              <a:xfrm>
                <a:off x="1824360" y="2112072"/>
                <a:ext cx="470517" cy="428869"/>
              </a:xfrm>
              <a:prstGeom prst="ellipse">
                <a:avLst/>
              </a:prstGeom>
              <a:solidFill>
                <a:srgbClr val="97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Pfeil: nach links 5">
                <a:extLst>
                  <a:ext uri="{FF2B5EF4-FFF2-40B4-BE49-F238E27FC236}">
                    <a16:creationId xmlns:a16="http://schemas.microsoft.com/office/drawing/2014/main" id="{41F8C8FC-BBCD-0020-F824-CC716B97C7BB}"/>
                  </a:ext>
                </a:extLst>
              </p:cNvPr>
              <p:cNvSpPr/>
              <p:nvPr/>
            </p:nvSpPr>
            <p:spPr>
              <a:xfrm rot="5400000">
                <a:off x="-484088" y="3146879"/>
                <a:ext cx="3147642" cy="23525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7" name="Pfeil: nach links 6">
                <a:extLst>
                  <a:ext uri="{FF2B5EF4-FFF2-40B4-BE49-F238E27FC236}">
                    <a16:creationId xmlns:a16="http://schemas.microsoft.com/office/drawing/2014/main" id="{E12200EF-CD24-00ED-0CFE-4D4248F11C23}"/>
                  </a:ext>
                </a:extLst>
              </p:cNvPr>
              <p:cNvSpPr/>
              <p:nvPr/>
            </p:nvSpPr>
            <p:spPr>
              <a:xfrm rot="10800000">
                <a:off x="1027586" y="4705164"/>
                <a:ext cx="3544413" cy="235259"/>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Textfeld 9">
                <a:extLst>
                  <a:ext uri="{FF2B5EF4-FFF2-40B4-BE49-F238E27FC236}">
                    <a16:creationId xmlns:a16="http://schemas.microsoft.com/office/drawing/2014/main" id="{B40CEE21-4E22-0806-7923-D92E92E5F4C0}"/>
                  </a:ext>
                </a:extLst>
              </p:cNvPr>
              <p:cNvSpPr txBox="1"/>
              <p:nvPr/>
            </p:nvSpPr>
            <p:spPr>
              <a:xfrm rot="16200000">
                <a:off x="-208991" y="3013259"/>
                <a:ext cx="1992853" cy="369332"/>
              </a:xfrm>
              <a:prstGeom prst="rect">
                <a:avLst/>
              </a:prstGeom>
              <a:noFill/>
            </p:spPr>
            <p:txBody>
              <a:bodyPr wrap="none" rtlCol="0">
                <a:spAutoFit/>
              </a:bodyPr>
              <a:lstStyle/>
              <a:p>
                <a:r>
                  <a:rPr lang="de-DE" dirty="0" err="1"/>
                  <a:t>Extent</a:t>
                </a:r>
                <a:r>
                  <a:rPr lang="de-DE" dirty="0"/>
                  <a:t> </a:t>
                </a:r>
                <a:r>
                  <a:rPr lang="de-DE" dirty="0" err="1"/>
                  <a:t>of</a:t>
                </a:r>
                <a:r>
                  <a:rPr lang="de-DE" dirty="0"/>
                  <a:t> </a:t>
                </a:r>
                <a:r>
                  <a:rPr lang="de-DE" dirty="0" err="1"/>
                  <a:t>damage</a:t>
                </a:r>
                <a:endParaRPr lang="de-DE" dirty="0"/>
              </a:p>
            </p:txBody>
          </p:sp>
          <p:sp>
            <p:nvSpPr>
              <p:cNvPr id="11" name="Ellipse 10">
                <a:extLst>
                  <a:ext uri="{FF2B5EF4-FFF2-40B4-BE49-F238E27FC236}">
                    <a16:creationId xmlns:a16="http://schemas.microsoft.com/office/drawing/2014/main" id="{98D2069E-AD3A-9B41-1C97-F9B69CED0B49}"/>
                  </a:ext>
                </a:extLst>
              </p:cNvPr>
              <p:cNvSpPr/>
              <p:nvPr/>
            </p:nvSpPr>
            <p:spPr>
              <a:xfrm>
                <a:off x="1207363" y="3765483"/>
                <a:ext cx="470517" cy="42886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4" name="Ellipse 13">
                <a:extLst>
                  <a:ext uri="{FF2B5EF4-FFF2-40B4-BE49-F238E27FC236}">
                    <a16:creationId xmlns:a16="http://schemas.microsoft.com/office/drawing/2014/main" id="{5F2D7E00-AE3F-0B62-C0B1-28353CA4C00A}"/>
                  </a:ext>
                </a:extLst>
              </p:cNvPr>
              <p:cNvSpPr/>
              <p:nvPr/>
            </p:nvSpPr>
            <p:spPr>
              <a:xfrm>
                <a:off x="1260330" y="2526708"/>
                <a:ext cx="470517" cy="428869"/>
              </a:xfrm>
              <a:prstGeom prst="ellipse">
                <a:avLst/>
              </a:prstGeom>
              <a:solidFill>
                <a:srgbClr val="538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2" name="Ellipse 11">
                <a:extLst>
                  <a:ext uri="{FF2B5EF4-FFF2-40B4-BE49-F238E27FC236}">
                    <a16:creationId xmlns:a16="http://schemas.microsoft.com/office/drawing/2014/main" id="{7E08F9BE-E232-73E2-4DE2-B8537B78E40D}"/>
                  </a:ext>
                </a:extLst>
              </p:cNvPr>
              <p:cNvSpPr/>
              <p:nvPr/>
            </p:nvSpPr>
            <p:spPr>
              <a:xfrm>
                <a:off x="1589102" y="2393089"/>
                <a:ext cx="470517" cy="428869"/>
              </a:xfrm>
              <a:prstGeom prst="ellipse">
                <a:avLst/>
              </a:prstGeom>
              <a:solidFill>
                <a:srgbClr val="004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7" name="Ellipse 16">
                <a:extLst>
                  <a:ext uri="{FF2B5EF4-FFF2-40B4-BE49-F238E27FC236}">
                    <a16:creationId xmlns:a16="http://schemas.microsoft.com/office/drawing/2014/main" id="{1B8399F2-C69B-0DDB-82FA-AABAC878CC4E}"/>
                  </a:ext>
                </a:extLst>
              </p:cNvPr>
              <p:cNvSpPr/>
              <p:nvPr/>
            </p:nvSpPr>
            <p:spPr>
              <a:xfrm>
                <a:off x="3432698" y="4276295"/>
                <a:ext cx="470517" cy="428869"/>
              </a:xfrm>
              <a:prstGeom prst="ellipse">
                <a:avLst/>
              </a:prstGeom>
              <a:solidFill>
                <a:srgbClr val="D5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Ellipse 17">
                <a:extLst>
                  <a:ext uri="{FF2B5EF4-FFF2-40B4-BE49-F238E27FC236}">
                    <a16:creationId xmlns:a16="http://schemas.microsoft.com/office/drawing/2014/main" id="{7CC32DD9-9687-1462-DB77-BB11759AEBA3}"/>
                  </a:ext>
                </a:extLst>
              </p:cNvPr>
              <p:cNvSpPr/>
              <p:nvPr/>
            </p:nvSpPr>
            <p:spPr>
              <a:xfrm>
                <a:off x="6040883" y="1772630"/>
                <a:ext cx="3178574" cy="4019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Personal </a:t>
                </a:r>
                <a:r>
                  <a:rPr lang="de-DE" dirty="0" err="1"/>
                  <a:t>risk</a:t>
                </a:r>
                <a:endParaRPr lang="de-DE" dirty="0"/>
              </a:p>
            </p:txBody>
          </p:sp>
          <p:sp>
            <p:nvSpPr>
              <p:cNvPr id="19" name="Ellipse 18">
                <a:extLst>
                  <a:ext uri="{FF2B5EF4-FFF2-40B4-BE49-F238E27FC236}">
                    <a16:creationId xmlns:a16="http://schemas.microsoft.com/office/drawing/2014/main" id="{42690EB0-3F8F-D1C7-40D3-DBCF420D5C2A}"/>
                  </a:ext>
                </a:extLst>
              </p:cNvPr>
              <p:cNvSpPr/>
              <p:nvPr/>
            </p:nvSpPr>
            <p:spPr>
              <a:xfrm>
                <a:off x="6040883" y="2983490"/>
                <a:ext cx="3178576" cy="428869"/>
              </a:xfrm>
              <a:prstGeom prst="ellipse">
                <a:avLst/>
              </a:prstGeom>
              <a:solidFill>
                <a:srgbClr val="538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Financial </a:t>
                </a:r>
                <a:r>
                  <a:rPr lang="de-DE" dirty="0" err="1"/>
                  <a:t>risk</a:t>
                </a:r>
                <a:endParaRPr lang="de-DE" dirty="0"/>
              </a:p>
            </p:txBody>
          </p:sp>
          <p:sp>
            <p:nvSpPr>
              <p:cNvPr id="20" name="Ellipse 19">
                <a:extLst>
                  <a:ext uri="{FF2B5EF4-FFF2-40B4-BE49-F238E27FC236}">
                    <a16:creationId xmlns:a16="http://schemas.microsoft.com/office/drawing/2014/main" id="{CEA3892C-B0AE-4039-F530-3FB63E29BAE0}"/>
                  </a:ext>
                </a:extLst>
              </p:cNvPr>
              <p:cNvSpPr/>
              <p:nvPr/>
            </p:nvSpPr>
            <p:spPr>
              <a:xfrm>
                <a:off x="6096000" y="2366707"/>
                <a:ext cx="3178575" cy="428869"/>
              </a:xfrm>
              <a:prstGeom prst="ellipse">
                <a:avLst/>
              </a:prstGeom>
              <a:solidFill>
                <a:srgbClr val="0046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Planning</a:t>
                </a:r>
                <a:r>
                  <a:rPr lang="de-DE" dirty="0"/>
                  <a:t> </a:t>
                </a:r>
                <a:r>
                  <a:rPr lang="de-DE" dirty="0" err="1"/>
                  <a:t>risk</a:t>
                </a:r>
                <a:endParaRPr lang="de-DE" dirty="0"/>
              </a:p>
            </p:txBody>
          </p:sp>
          <p:sp>
            <p:nvSpPr>
              <p:cNvPr id="21" name="Ellipse 20">
                <a:extLst>
                  <a:ext uri="{FF2B5EF4-FFF2-40B4-BE49-F238E27FC236}">
                    <a16:creationId xmlns:a16="http://schemas.microsoft.com/office/drawing/2014/main" id="{8C346052-2EFD-F13E-9094-F652D0664677}"/>
                  </a:ext>
                </a:extLst>
              </p:cNvPr>
              <p:cNvSpPr/>
              <p:nvPr/>
            </p:nvSpPr>
            <p:spPr>
              <a:xfrm>
                <a:off x="6040883" y="3599198"/>
                <a:ext cx="3183016" cy="428869"/>
              </a:xfrm>
              <a:prstGeom prst="ellipse">
                <a:avLst/>
              </a:prstGeom>
              <a:solidFill>
                <a:srgbClr val="97BA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Communication </a:t>
                </a:r>
                <a:r>
                  <a:rPr lang="de-DE" dirty="0" err="1"/>
                  <a:t>risk</a:t>
                </a:r>
                <a:endParaRPr lang="de-DE" dirty="0"/>
              </a:p>
            </p:txBody>
          </p:sp>
          <p:sp>
            <p:nvSpPr>
              <p:cNvPr id="22" name="Ellipse 21">
                <a:extLst>
                  <a:ext uri="{FF2B5EF4-FFF2-40B4-BE49-F238E27FC236}">
                    <a16:creationId xmlns:a16="http://schemas.microsoft.com/office/drawing/2014/main" id="{60733A39-2F80-3F75-F7BB-C88034B55598}"/>
                  </a:ext>
                </a:extLst>
              </p:cNvPr>
              <p:cNvSpPr/>
              <p:nvPr/>
            </p:nvSpPr>
            <p:spPr>
              <a:xfrm>
                <a:off x="6040883" y="4219652"/>
                <a:ext cx="3178574" cy="428869"/>
              </a:xfrm>
              <a:prstGeom prst="ellipse">
                <a:avLst/>
              </a:prstGeom>
              <a:solidFill>
                <a:srgbClr val="D5E3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Knowledge </a:t>
                </a:r>
                <a:r>
                  <a:rPr lang="de-DE" dirty="0" err="1"/>
                  <a:t>risk</a:t>
                </a:r>
                <a:endParaRPr lang="de-DE" dirty="0"/>
              </a:p>
            </p:txBody>
          </p:sp>
        </p:grpSp>
      </p:grpSp>
    </p:spTree>
    <p:extLst>
      <p:ext uri="{BB962C8B-B14F-4D97-AF65-F5344CB8AC3E}">
        <p14:creationId xmlns:p14="http://schemas.microsoft.com/office/powerpoint/2010/main" val="24774807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Milestone Plan</a:t>
            </a:r>
          </a:p>
        </p:txBody>
      </p:sp>
      <p:pic>
        <p:nvPicPr>
          <p:cNvPr id="8" name="Grafik 7">
            <a:extLst>
              <a:ext uri="{FF2B5EF4-FFF2-40B4-BE49-F238E27FC236}">
                <a16:creationId xmlns:a16="http://schemas.microsoft.com/office/drawing/2014/main" id="{F1012241-F543-EE4C-475B-39DAAD1254DD}"/>
              </a:ext>
            </a:extLst>
          </p:cNvPr>
          <p:cNvPicPr>
            <a:picLocks noChangeAspect="1"/>
          </p:cNvPicPr>
          <p:nvPr/>
        </p:nvPicPr>
        <p:blipFill>
          <a:blip r:embed="rId2"/>
          <a:stretch>
            <a:fillRect/>
          </a:stretch>
        </p:blipFill>
        <p:spPr>
          <a:xfrm>
            <a:off x="3694754" y="1489917"/>
            <a:ext cx="4802492" cy="5002958"/>
          </a:xfrm>
          <a:prstGeom prst="rect">
            <a:avLst/>
          </a:prstGeom>
        </p:spPr>
      </p:pic>
    </p:spTree>
    <p:extLst>
      <p:ext uri="{BB962C8B-B14F-4D97-AF65-F5344CB8AC3E}">
        <p14:creationId xmlns:p14="http://schemas.microsoft.com/office/powerpoint/2010/main" val="2235045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GANTT </a:t>
            </a:r>
            <a:r>
              <a:rPr lang="de-DE" dirty="0" err="1"/>
              <a:t>chart</a:t>
            </a:r>
            <a:endParaRPr lang="de-DE" dirty="0"/>
          </a:p>
        </p:txBody>
      </p:sp>
      <p:pic>
        <p:nvPicPr>
          <p:cNvPr id="3" name="Picture 7">
            <a:extLst>
              <a:ext uri="{FF2B5EF4-FFF2-40B4-BE49-F238E27FC236}">
                <a16:creationId xmlns:a16="http://schemas.microsoft.com/office/drawing/2014/main" id="{5DDB361F-FA69-E39C-04AC-8B1D6B5F5F9A}"/>
              </a:ext>
            </a:extLst>
          </p:cNvPr>
          <p:cNvPicPr>
            <a:picLocks noGrp="1" noChangeAspect="1"/>
          </p:cNvPicPr>
          <p:nvPr>
            <p:ph idx="1"/>
          </p:nvPr>
        </p:nvPicPr>
        <p:blipFill>
          <a:blip r:embed="rId2"/>
          <a:stretch>
            <a:fillRect/>
          </a:stretch>
        </p:blipFill>
        <p:spPr>
          <a:xfrm>
            <a:off x="838200" y="1511197"/>
            <a:ext cx="10515600" cy="3905578"/>
          </a:xfrm>
        </p:spPr>
      </p:pic>
      <p:grpSp>
        <p:nvGrpSpPr>
          <p:cNvPr id="5" name="Gruppieren 4">
            <a:extLst>
              <a:ext uri="{FF2B5EF4-FFF2-40B4-BE49-F238E27FC236}">
                <a16:creationId xmlns:a16="http://schemas.microsoft.com/office/drawing/2014/main" id="{7BA999E8-289F-54A7-63EF-839A6A18CA46}"/>
              </a:ext>
            </a:extLst>
          </p:cNvPr>
          <p:cNvGrpSpPr/>
          <p:nvPr/>
        </p:nvGrpSpPr>
        <p:grpSpPr>
          <a:xfrm>
            <a:off x="5800334" y="2495477"/>
            <a:ext cx="611659" cy="873114"/>
            <a:chOff x="5800334" y="2495477"/>
            <a:chExt cx="611659" cy="873114"/>
          </a:xfrm>
        </p:grpSpPr>
        <p:pic>
          <p:nvPicPr>
            <p:cNvPr id="9" name="Picture 8">
              <a:extLst>
                <a:ext uri="{FF2B5EF4-FFF2-40B4-BE49-F238E27FC236}">
                  <a16:creationId xmlns:a16="http://schemas.microsoft.com/office/drawing/2014/main" id="{45B3D48A-5989-3DB1-6A84-9DA875E0B688}"/>
                </a:ext>
              </a:extLst>
            </p:cNvPr>
            <p:cNvPicPr>
              <a:picLocks noChangeAspect="1"/>
            </p:cNvPicPr>
            <p:nvPr/>
          </p:nvPicPr>
          <p:blipFill>
            <a:blip r:embed="rId3"/>
            <a:stretch>
              <a:fillRect/>
            </a:stretch>
          </p:blipFill>
          <p:spPr>
            <a:xfrm>
              <a:off x="5898795" y="3116208"/>
              <a:ext cx="513198" cy="252383"/>
            </a:xfrm>
            <a:prstGeom prst="rect">
              <a:avLst/>
            </a:prstGeom>
          </p:spPr>
        </p:pic>
        <p:pic>
          <p:nvPicPr>
            <p:cNvPr id="10" name="Picture 8">
              <a:extLst>
                <a:ext uri="{FF2B5EF4-FFF2-40B4-BE49-F238E27FC236}">
                  <a16:creationId xmlns:a16="http://schemas.microsoft.com/office/drawing/2014/main" id="{8AFAA924-4F86-EC7D-7414-34CC93234178}"/>
                </a:ext>
              </a:extLst>
            </p:cNvPr>
            <p:cNvPicPr>
              <a:picLocks noChangeAspect="1"/>
            </p:cNvPicPr>
            <p:nvPr/>
          </p:nvPicPr>
          <p:blipFill>
            <a:blip r:embed="rId3"/>
            <a:stretch>
              <a:fillRect/>
            </a:stretch>
          </p:blipFill>
          <p:spPr>
            <a:xfrm rot="10800000">
              <a:off x="5800334" y="2495477"/>
              <a:ext cx="513198" cy="252383"/>
            </a:xfrm>
            <a:prstGeom prst="rect">
              <a:avLst/>
            </a:prstGeom>
          </p:spPr>
        </p:pic>
      </p:grpSp>
    </p:spTree>
    <p:extLst>
      <p:ext uri="{BB962C8B-B14F-4D97-AF65-F5344CB8AC3E}">
        <p14:creationId xmlns:p14="http://schemas.microsoft.com/office/powerpoint/2010/main" val="4090591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GANTT </a:t>
            </a:r>
            <a:r>
              <a:rPr lang="de-DE" dirty="0" err="1"/>
              <a:t>chart</a:t>
            </a:r>
            <a:endParaRPr lang="de-DE" dirty="0"/>
          </a:p>
        </p:txBody>
      </p:sp>
      <p:grpSp>
        <p:nvGrpSpPr>
          <p:cNvPr id="5" name="Gruppieren 4">
            <a:extLst>
              <a:ext uri="{FF2B5EF4-FFF2-40B4-BE49-F238E27FC236}">
                <a16:creationId xmlns:a16="http://schemas.microsoft.com/office/drawing/2014/main" id="{7BA999E8-289F-54A7-63EF-839A6A18CA46}"/>
              </a:ext>
            </a:extLst>
          </p:cNvPr>
          <p:cNvGrpSpPr/>
          <p:nvPr/>
        </p:nvGrpSpPr>
        <p:grpSpPr>
          <a:xfrm>
            <a:off x="5800334" y="2495477"/>
            <a:ext cx="611659" cy="873114"/>
            <a:chOff x="5800334" y="2495477"/>
            <a:chExt cx="611659" cy="873114"/>
          </a:xfrm>
        </p:grpSpPr>
        <p:pic>
          <p:nvPicPr>
            <p:cNvPr id="9" name="Picture 8">
              <a:extLst>
                <a:ext uri="{FF2B5EF4-FFF2-40B4-BE49-F238E27FC236}">
                  <a16:creationId xmlns:a16="http://schemas.microsoft.com/office/drawing/2014/main" id="{45B3D48A-5989-3DB1-6A84-9DA875E0B688}"/>
                </a:ext>
              </a:extLst>
            </p:cNvPr>
            <p:cNvPicPr>
              <a:picLocks noChangeAspect="1"/>
            </p:cNvPicPr>
            <p:nvPr/>
          </p:nvPicPr>
          <p:blipFill>
            <a:blip r:embed="rId2"/>
            <a:stretch>
              <a:fillRect/>
            </a:stretch>
          </p:blipFill>
          <p:spPr>
            <a:xfrm>
              <a:off x="5898795" y="3116208"/>
              <a:ext cx="513198" cy="252383"/>
            </a:xfrm>
            <a:prstGeom prst="rect">
              <a:avLst/>
            </a:prstGeom>
          </p:spPr>
        </p:pic>
        <p:pic>
          <p:nvPicPr>
            <p:cNvPr id="10" name="Picture 8">
              <a:extLst>
                <a:ext uri="{FF2B5EF4-FFF2-40B4-BE49-F238E27FC236}">
                  <a16:creationId xmlns:a16="http://schemas.microsoft.com/office/drawing/2014/main" id="{8AFAA924-4F86-EC7D-7414-34CC93234178}"/>
                </a:ext>
              </a:extLst>
            </p:cNvPr>
            <p:cNvPicPr>
              <a:picLocks noChangeAspect="1"/>
            </p:cNvPicPr>
            <p:nvPr/>
          </p:nvPicPr>
          <p:blipFill>
            <a:blip r:embed="rId2"/>
            <a:stretch>
              <a:fillRect/>
            </a:stretch>
          </p:blipFill>
          <p:spPr>
            <a:xfrm rot="10800000">
              <a:off x="5800334" y="2495477"/>
              <a:ext cx="513198" cy="252383"/>
            </a:xfrm>
            <a:prstGeom prst="rect">
              <a:avLst/>
            </a:prstGeom>
          </p:spPr>
        </p:pic>
      </p:grpSp>
      <p:sp>
        <p:nvSpPr>
          <p:cNvPr id="6" name="Inhaltsplatzhalter 5">
            <a:extLst>
              <a:ext uri="{FF2B5EF4-FFF2-40B4-BE49-F238E27FC236}">
                <a16:creationId xmlns:a16="http://schemas.microsoft.com/office/drawing/2014/main" id="{DA399937-0795-C6E7-CE12-33FE57B6B0C5}"/>
              </a:ext>
            </a:extLst>
          </p:cNvPr>
          <p:cNvSpPr>
            <a:spLocks noGrp="1"/>
          </p:cNvSpPr>
          <p:nvPr>
            <p:ph idx="1"/>
          </p:nvPr>
        </p:nvSpPr>
        <p:spPr/>
        <p:txBody>
          <a:bodyPr/>
          <a:lstStyle/>
          <a:p>
            <a:endParaRPr lang="de-DE"/>
          </a:p>
        </p:txBody>
      </p:sp>
      <p:pic>
        <p:nvPicPr>
          <p:cNvPr id="8" name="Grafik 7">
            <a:extLst>
              <a:ext uri="{FF2B5EF4-FFF2-40B4-BE49-F238E27FC236}">
                <a16:creationId xmlns:a16="http://schemas.microsoft.com/office/drawing/2014/main" id="{899A4A11-808B-0837-BFD1-E8C6A74F15E5}"/>
              </a:ext>
            </a:extLst>
          </p:cNvPr>
          <p:cNvPicPr>
            <a:picLocks noChangeAspect="1"/>
          </p:cNvPicPr>
          <p:nvPr/>
        </p:nvPicPr>
        <p:blipFill>
          <a:blip r:embed="rId3"/>
          <a:stretch>
            <a:fillRect/>
          </a:stretch>
        </p:blipFill>
        <p:spPr>
          <a:xfrm>
            <a:off x="765385" y="1502551"/>
            <a:ext cx="10069897" cy="4433347"/>
          </a:xfrm>
          <a:prstGeom prst="rect">
            <a:avLst/>
          </a:prstGeom>
        </p:spPr>
      </p:pic>
    </p:spTree>
    <p:extLst>
      <p:ext uri="{BB962C8B-B14F-4D97-AF65-F5344CB8AC3E}">
        <p14:creationId xmlns:p14="http://schemas.microsoft.com/office/powerpoint/2010/main" val="30248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F748F7-B526-8B3F-7BEE-DCEFEFFB5C7E}"/>
              </a:ext>
            </a:extLst>
          </p:cNvPr>
          <p:cNvSpPr>
            <a:spLocks noGrp="1"/>
          </p:cNvSpPr>
          <p:nvPr>
            <p:ph type="title"/>
          </p:nvPr>
        </p:nvSpPr>
        <p:spPr/>
        <p:txBody>
          <a:bodyPr/>
          <a:lstStyle/>
          <a:p>
            <a:r>
              <a:rPr lang="de-DE" dirty="0"/>
              <a:t>Project plan- List </a:t>
            </a:r>
            <a:r>
              <a:rPr lang="de-DE" dirty="0" err="1"/>
              <a:t>of</a:t>
            </a:r>
            <a:r>
              <a:rPr lang="de-DE" dirty="0"/>
              <a:t> </a:t>
            </a:r>
            <a:r>
              <a:rPr lang="de-DE" dirty="0" err="1"/>
              <a:t>operations</a:t>
            </a:r>
            <a:endParaRPr lang="de-DE" dirty="0"/>
          </a:p>
        </p:txBody>
      </p:sp>
      <p:pic>
        <p:nvPicPr>
          <p:cNvPr id="4" name="Grafik 3">
            <a:extLst>
              <a:ext uri="{FF2B5EF4-FFF2-40B4-BE49-F238E27FC236}">
                <a16:creationId xmlns:a16="http://schemas.microsoft.com/office/drawing/2014/main" id="{0908E617-BF10-736E-8711-4021A3FBEA46}"/>
              </a:ext>
            </a:extLst>
          </p:cNvPr>
          <p:cNvPicPr>
            <a:picLocks noChangeAspect="1"/>
          </p:cNvPicPr>
          <p:nvPr/>
        </p:nvPicPr>
        <p:blipFill>
          <a:blip r:embed="rId2"/>
          <a:stretch>
            <a:fillRect/>
          </a:stretch>
        </p:blipFill>
        <p:spPr>
          <a:xfrm>
            <a:off x="707074" y="1586323"/>
            <a:ext cx="5220429" cy="4058216"/>
          </a:xfrm>
          <a:prstGeom prst="rect">
            <a:avLst/>
          </a:prstGeom>
        </p:spPr>
      </p:pic>
      <p:pic>
        <p:nvPicPr>
          <p:cNvPr id="6" name="Grafik 5">
            <a:extLst>
              <a:ext uri="{FF2B5EF4-FFF2-40B4-BE49-F238E27FC236}">
                <a16:creationId xmlns:a16="http://schemas.microsoft.com/office/drawing/2014/main" id="{8A1E9BDE-B067-CF31-21CA-2AC001497526}"/>
              </a:ext>
            </a:extLst>
          </p:cNvPr>
          <p:cNvPicPr>
            <a:picLocks noChangeAspect="1"/>
          </p:cNvPicPr>
          <p:nvPr/>
        </p:nvPicPr>
        <p:blipFill>
          <a:blip r:embed="rId3"/>
          <a:stretch>
            <a:fillRect/>
          </a:stretch>
        </p:blipFill>
        <p:spPr>
          <a:xfrm>
            <a:off x="6030437" y="1970842"/>
            <a:ext cx="5220429" cy="3324689"/>
          </a:xfrm>
          <a:prstGeom prst="rect">
            <a:avLst/>
          </a:prstGeom>
        </p:spPr>
      </p:pic>
    </p:spTree>
    <p:extLst>
      <p:ext uri="{BB962C8B-B14F-4D97-AF65-F5344CB8AC3E}">
        <p14:creationId xmlns:p14="http://schemas.microsoft.com/office/powerpoint/2010/main" val="2045297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4EA91C-7E15-2947-DD7C-CE6ADC006684}"/>
              </a:ext>
            </a:extLst>
          </p:cNvPr>
          <p:cNvSpPr>
            <a:spLocks noGrp="1"/>
          </p:cNvSpPr>
          <p:nvPr>
            <p:ph type="title"/>
          </p:nvPr>
        </p:nvSpPr>
        <p:spPr/>
        <p:txBody>
          <a:bodyPr/>
          <a:lstStyle/>
          <a:p>
            <a:r>
              <a:rPr lang="de-DE"/>
              <a:t>System Architecture</a:t>
            </a:r>
          </a:p>
        </p:txBody>
      </p:sp>
      <p:pic>
        <p:nvPicPr>
          <p:cNvPr id="1026" name="Picture 2">
            <a:extLst>
              <a:ext uri="{FF2B5EF4-FFF2-40B4-BE49-F238E27FC236}">
                <a16:creationId xmlns:a16="http://schemas.microsoft.com/office/drawing/2014/main" id="{4824799A-33CA-41B3-0D7E-A850D32051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86998" y="1509713"/>
            <a:ext cx="3618004" cy="4983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745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D1481-9AF8-1B02-D709-C824208F6F31}"/>
              </a:ext>
            </a:extLst>
          </p:cNvPr>
          <p:cNvSpPr>
            <a:spLocks noGrp="1"/>
          </p:cNvSpPr>
          <p:nvPr>
            <p:ph type="title"/>
          </p:nvPr>
        </p:nvSpPr>
        <p:spPr/>
        <p:txBody>
          <a:bodyPr/>
          <a:lstStyle/>
          <a:p>
            <a:r>
              <a:rPr lang="de-DE"/>
              <a:t>GUI – No Server Connection</a:t>
            </a:r>
          </a:p>
        </p:txBody>
      </p:sp>
      <p:grpSp>
        <p:nvGrpSpPr>
          <p:cNvPr id="22" name="Gruppieren 21">
            <a:extLst>
              <a:ext uri="{FF2B5EF4-FFF2-40B4-BE49-F238E27FC236}">
                <a16:creationId xmlns:a16="http://schemas.microsoft.com/office/drawing/2014/main" id="{C7FC6E17-7A69-2431-2E60-5D62B686C386}"/>
              </a:ext>
            </a:extLst>
          </p:cNvPr>
          <p:cNvGrpSpPr/>
          <p:nvPr/>
        </p:nvGrpSpPr>
        <p:grpSpPr>
          <a:xfrm>
            <a:off x="1684417" y="1447495"/>
            <a:ext cx="8823166" cy="4963031"/>
            <a:chOff x="1684417" y="1447495"/>
            <a:chExt cx="8823166" cy="4963031"/>
          </a:xfrm>
          <a:effectLst>
            <a:outerShdw blurRad="50800" dist="38100" dir="2700000" algn="tl" rotWithShape="0">
              <a:prstClr val="black">
                <a:alpha val="40000"/>
              </a:prstClr>
            </a:outerShdw>
          </a:effectLst>
        </p:grpSpPr>
        <p:sp>
          <p:nvSpPr>
            <p:cNvPr id="11" name="Rechteck 10">
              <a:extLst>
                <a:ext uri="{FF2B5EF4-FFF2-40B4-BE49-F238E27FC236}">
                  <a16:creationId xmlns:a16="http://schemas.microsoft.com/office/drawing/2014/main" id="{959599E3-903C-40B8-6A5E-259463675604}"/>
                </a:ext>
              </a:extLst>
            </p:cNvPr>
            <p:cNvSpPr/>
            <p:nvPr/>
          </p:nvSpPr>
          <p:spPr>
            <a:xfrm>
              <a:off x="1684418" y="1447496"/>
              <a:ext cx="8823165" cy="4963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1D472871-0A41-81E1-3DAD-D12AE5432307}"/>
                </a:ext>
              </a:extLst>
            </p:cNvPr>
            <p:cNvSpPr/>
            <p:nvPr/>
          </p:nvSpPr>
          <p:spPr>
            <a:xfrm>
              <a:off x="1684418" y="1447495"/>
              <a:ext cx="8823165" cy="774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ED19795-1FC1-10BF-EA73-89923A2897E6}"/>
                </a:ext>
              </a:extLst>
            </p:cNvPr>
            <p:cNvSpPr txBox="1"/>
            <p:nvPr/>
          </p:nvSpPr>
          <p:spPr>
            <a:xfrm>
              <a:off x="1907296" y="1603849"/>
              <a:ext cx="5125801" cy="461665"/>
            </a:xfrm>
            <a:prstGeom prst="rect">
              <a:avLst/>
            </a:prstGeom>
            <a:noFill/>
          </p:spPr>
          <p:txBody>
            <a:bodyPr wrap="square" rtlCol="0" anchor="ctr">
              <a:spAutoFit/>
            </a:bodyPr>
            <a:lstStyle/>
            <a:p>
              <a:r>
                <a:rPr lang="de-DE" sz="2400" b="1">
                  <a:solidFill>
                    <a:schemeClr val="bg1"/>
                  </a:solidFill>
                </a:rPr>
                <a:t>AAS-WEBCLIENT</a:t>
              </a:r>
            </a:p>
          </p:txBody>
        </p:sp>
        <p:sp>
          <p:nvSpPr>
            <p:cNvPr id="16" name="Rechteck 15">
              <a:extLst>
                <a:ext uri="{FF2B5EF4-FFF2-40B4-BE49-F238E27FC236}">
                  <a16:creationId xmlns:a16="http://schemas.microsoft.com/office/drawing/2014/main" id="{40089EDC-72CA-5DAF-D05B-B3CE09D5CD8D}"/>
                </a:ext>
              </a:extLst>
            </p:cNvPr>
            <p:cNvSpPr/>
            <p:nvPr/>
          </p:nvSpPr>
          <p:spPr>
            <a:xfrm>
              <a:off x="5594717" y="1662375"/>
              <a:ext cx="3139553"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a:solidFill>
                    <a:schemeClr val="tx1"/>
                  </a:solidFill>
                </a:rPr>
                <a:t>Server-URL</a:t>
              </a:r>
              <a:r>
                <a:rPr lang="de-DE" sz="1400"/>
                <a:t>L</a:t>
              </a:r>
            </a:p>
          </p:txBody>
        </p:sp>
        <p:sp>
          <p:nvSpPr>
            <p:cNvPr id="17" name="Textfeld 16">
              <a:extLst>
                <a:ext uri="{FF2B5EF4-FFF2-40B4-BE49-F238E27FC236}">
                  <a16:creationId xmlns:a16="http://schemas.microsoft.com/office/drawing/2014/main" id="{11179836-DB7B-8A01-5AE3-9E9DA61A0B32}"/>
                </a:ext>
              </a:extLst>
            </p:cNvPr>
            <p:cNvSpPr txBox="1"/>
            <p:nvPr/>
          </p:nvSpPr>
          <p:spPr>
            <a:xfrm>
              <a:off x="8823626" y="1662375"/>
              <a:ext cx="1338828" cy="369332"/>
            </a:xfrm>
            <a:prstGeom prst="rect">
              <a:avLst/>
            </a:prstGeom>
            <a:solidFill>
              <a:schemeClr val="accent3"/>
            </a:solidFill>
            <a:ln>
              <a:noFill/>
            </a:ln>
          </p:spPr>
          <p:txBody>
            <a:bodyPr wrap="none" rtlCol="0" anchor="ctr">
              <a:spAutoFit/>
            </a:bodyPr>
            <a:lstStyle/>
            <a:p>
              <a:pPr algn="ctr"/>
              <a:r>
                <a:rPr lang="de-DE">
                  <a:solidFill>
                    <a:schemeClr val="bg1"/>
                  </a:solidFill>
                </a:rPr>
                <a:t>Add Server</a:t>
              </a:r>
            </a:p>
          </p:txBody>
        </p:sp>
        <p:sp>
          <p:nvSpPr>
            <p:cNvPr id="19" name="Rechteck 18">
              <a:extLst>
                <a:ext uri="{FF2B5EF4-FFF2-40B4-BE49-F238E27FC236}">
                  <a16:creationId xmlns:a16="http://schemas.microsoft.com/office/drawing/2014/main" id="{22DFE010-EB9D-5B63-E1FD-B4EEDB194578}"/>
                </a:ext>
              </a:extLst>
            </p:cNvPr>
            <p:cNvSpPr/>
            <p:nvPr/>
          </p:nvSpPr>
          <p:spPr>
            <a:xfrm>
              <a:off x="3073940" y="2221867"/>
              <a:ext cx="7433642" cy="4188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07E06290-A98B-CA2F-4D3A-CD92AC1D5E14}"/>
                </a:ext>
              </a:extLst>
            </p:cNvPr>
            <p:cNvSpPr txBox="1"/>
            <p:nvPr/>
          </p:nvSpPr>
          <p:spPr>
            <a:xfrm>
              <a:off x="3073939" y="2236650"/>
              <a:ext cx="4717916" cy="584775"/>
            </a:xfrm>
            <a:prstGeom prst="rect">
              <a:avLst/>
            </a:prstGeom>
            <a:noFill/>
          </p:spPr>
          <p:txBody>
            <a:bodyPr wrap="square" rtlCol="0">
              <a:spAutoFit/>
            </a:bodyPr>
            <a:lstStyle/>
            <a:p>
              <a:r>
                <a:rPr lang="de-DE"/>
                <a:t>Assets:</a:t>
              </a:r>
            </a:p>
            <a:p>
              <a:r>
                <a:rPr lang="de-DE" sz="1400"/>
                <a:t>No </a:t>
              </a:r>
              <a:r>
                <a:rPr lang="de-DE" sz="1400" err="1"/>
                <a:t>contents</a:t>
              </a:r>
              <a:r>
                <a:rPr lang="de-DE" sz="1400"/>
                <a:t> </a:t>
              </a:r>
              <a:r>
                <a:rPr lang="de-DE" sz="1400" err="1"/>
                <a:t>available</a:t>
              </a:r>
              <a:r>
                <a:rPr lang="de-DE" sz="1400"/>
                <a:t>, connect Server </a:t>
              </a:r>
              <a:r>
                <a:rPr lang="de-DE" sz="1400" err="1"/>
                <a:t>to</a:t>
              </a:r>
              <a:r>
                <a:rPr lang="de-DE" sz="1400"/>
                <a:t> </a:t>
              </a:r>
              <a:r>
                <a:rPr lang="de-DE" sz="1400" err="1"/>
                <a:t>display</a:t>
              </a:r>
              <a:r>
                <a:rPr lang="de-DE" sz="1400"/>
                <a:t> Assets</a:t>
              </a:r>
            </a:p>
          </p:txBody>
        </p:sp>
        <p:sp>
          <p:nvSpPr>
            <p:cNvPr id="21" name="Textfeld 20">
              <a:extLst>
                <a:ext uri="{FF2B5EF4-FFF2-40B4-BE49-F238E27FC236}">
                  <a16:creationId xmlns:a16="http://schemas.microsoft.com/office/drawing/2014/main" id="{ECC851E0-7D39-99D3-F549-33B6B1DCCC96}"/>
                </a:ext>
              </a:extLst>
            </p:cNvPr>
            <p:cNvSpPr txBox="1"/>
            <p:nvPr/>
          </p:nvSpPr>
          <p:spPr>
            <a:xfrm>
              <a:off x="1684417" y="2236650"/>
              <a:ext cx="1789889" cy="369332"/>
            </a:xfrm>
            <a:prstGeom prst="rect">
              <a:avLst/>
            </a:prstGeom>
            <a:noFill/>
          </p:spPr>
          <p:txBody>
            <a:bodyPr wrap="square" rtlCol="0">
              <a:spAutoFit/>
            </a:bodyPr>
            <a:lstStyle/>
            <a:p>
              <a:r>
                <a:rPr lang="de-DE"/>
                <a:t>Filters:</a:t>
              </a:r>
            </a:p>
          </p:txBody>
        </p:sp>
      </p:grpSp>
    </p:spTree>
    <p:extLst>
      <p:ext uri="{BB962C8B-B14F-4D97-AF65-F5344CB8AC3E}">
        <p14:creationId xmlns:p14="http://schemas.microsoft.com/office/powerpoint/2010/main" val="3027239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6D1481-9AF8-1B02-D709-C824208F6F31}"/>
              </a:ext>
            </a:extLst>
          </p:cNvPr>
          <p:cNvSpPr>
            <a:spLocks noGrp="1"/>
          </p:cNvSpPr>
          <p:nvPr>
            <p:ph type="title"/>
          </p:nvPr>
        </p:nvSpPr>
        <p:spPr/>
        <p:txBody>
          <a:bodyPr/>
          <a:lstStyle/>
          <a:p>
            <a:r>
              <a:rPr lang="de-DE"/>
              <a:t>GUI –Server </a:t>
            </a:r>
            <a:r>
              <a:rPr lang="de-DE" err="1"/>
              <a:t>connected</a:t>
            </a:r>
            <a:endParaRPr lang="de-DE"/>
          </a:p>
        </p:txBody>
      </p:sp>
      <p:grpSp>
        <p:nvGrpSpPr>
          <p:cNvPr id="72" name="Gruppieren 71">
            <a:extLst>
              <a:ext uri="{FF2B5EF4-FFF2-40B4-BE49-F238E27FC236}">
                <a16:creationId xmlns:a16="http://schemas.microsoft.com/office/drawing/2014/main" id="{4B589143-B941-9406-F985-F648CC75D6C7}"/>
              </a:ext>
            </a:extLst>
          </p:cNvPr>
          <p:cNvGrpSpPr/>
          <p:nvPr/>
        </p:nvGrpSpPr>
        <p:grpSpPr>
          <a:xfrm>
            <a:off x="1684417" y="1447495"/>
            <a:ext cx="8823166" cy="4963031"/>
            <a:chOff x="1684417" y="1447495"/>
            <a:chExt cx="8823166" cy="4963031"/>
          </a:xfrm>
          <a:effectLst>
            <a:outerShdw blurRad="50800" dist="38100" dir="2700000" algn="tl" rotWithShape="0">
              <a:prstClr val="black">
                <a:alpha val="40000"/>
              </a:prstClr>
            </a:outerShdw>
          </a:effectLst>
        </p:grpSpPr>
        <p:sp>
          <p:nvSpPr>
            <p:cNvPr id="11" name="Rechteck 10">
              <a:extLst>
                <a:ext uri="{FF2B5EF4-FFF2-40B4-BE49-F238E27FC236}">
                  <a16:creationId xmlns:a16="http://schemas.microsoft.com/office/drawing/2014/main" id="{959599E3-903C-40B8-6A5E-259463675604}"/>
                </a:ext>
              </a:extLst>
            </p:cNvPr>
            <p:cNvSpPr/>
            <p:nvPr/>
          </p:nvSpPr>
          <p:spPr>
            <a:xfrm>
              <a:off x="1684418" y="1447496"/>
              <a:ext cx="8823165" cy="496303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1D472871-0A41-81E1-3DAD-D12AE5432307}"/>
                </a:ext>
              </a:extLst>
            </p:cNvPr>
            <p:cNvSpPr/>
            <p:nvPr/>
          </p:nvSpPr>
          <p:spPr>
            <a:xfrm>
              <a:off x="1684418" y="1447495"/>
              <a:ext cx="8823165" cy="774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0ED19795-1FC1-10BF-EA73-89923A2897E6}"/>
                </a:ext>
              </a:extLst>
            </p:cNvPr>
            <p:cNvSpPr txBox="1"/>
            <p:nvPr/>
          </p:nvSpPr>
          <p:spPr>
            <a:xfrm>
              <a:off x="1907296" y="1603849"/>
              <a:ext cx="5125801" cy="461665"/>
            </a:xfrm>
            <a:prstGeom prst="rect">
              <a:avLst/>
            </a:prstGeom>
            <a:noFill/>
          </p:spPr>
          <p:txBody>
            <a:bodyPr wrap="square" rtlCol="0" anchor="ctr">
              <a:spAutoFit/>
            </a:bodyPr>
            <a:lstStyle/>
            <a:p>
              <a:r>
                <a:rPr lang="de-DE" sz="2400" b="1">
                  <a:solidFill>
                    <a:schemeClr val="bg1"/>
                  </a:solidFill>
                </a:rPr>
                <a:t>AAS-WEBCLIENT</a:t>
              </a:r>
            </a:p>
          </p:txBody>
        </p:sp>
        <p:sp>
          <p:nvSpPr>
            <p:cNvPr id="17" name="Textfeld 16">
              <a:extLst>
                <a:ext uri="{FF2B5EF4-FFF2-40B4-BE49-F238E27FC236}">
                  <a16:creationId xmlns:a16="http://schemas.microsoft.com/office/drawing/2014/main" id="{11179836-DB7B-8A01-5AE3-9E9DA61A0B32}"/>
                </a:ext>
              </a:extLst>
            </p:cNvPr>
            <p:cNvSpPr txBox="1"/>
            <p:nvPr/>
          </p:nvSpPr>
          <p:spPr>
            <a:xfrm>
              <a:off x="8695386" y="1662375"/>
              <a:ext cx="1595310" cy="369332"/>
            </a:xfrm>
            <a:prstGeom prst="rect">
              <a:avLst/>
            </a:prstGeom>
            <a:solidFill>
              <a:schemeClr val="accent3"/>
            </a:solidFill>
            <a:ln>
              <a:noFill/>
            </a:ln>
          </p:spPr>
          <p:txBody>
            <a:bodyPr wrap="none" rtlCol="0" anchor="ctr">
              <a:spAutoFit/>
            </a:bodyPr>
            <a:lstStyle/>
            <a:p>
              <a:pPr algn="ctr"/>
              <a:r>
                <a:rPr lang="de-DE">
                  <a:solidFill>
                    <a:schemeClr val="bg1"/>
                  </a:solidFill>
                </a:rPr>
                <a:t>Delete Server</a:t>
              </a:r>
            </a:p>
          </p:txBody>
        </p:sp>
        <p:sp>
          <p:nvSpPr>
            <p:cNvPr id="19" name="Rechteck 18">
              <a:extLst>
                <a:ext uri="{FF2B5EF4-FFF2-40B4-BE49-F238E27FC236}">
                  <a16:creationId xmlns:a16="http://schemas.microsoft.com/office/drawing/2014/main" id="{22DFE010-EB9D-5B63-E1FD-B4EEDB194578}"/>
                </a:ext>
              </a:extLst>
            </p:cNvPr>
            <p:cNvSpPr/>
            <p:nvPr/>
          </p:nvSpPr>
          <p:spPr>
            <a:xfrm>
              <a:off x="3073940" y="2221867"/>
              <a:ext cx="7433642" cy="4188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07E06290-A98B-CA2F-4D3A-CD92AC1D5E14}"/>
                </a:ext>
              </a:extLst>
            </p:cNvPr>
            <p:cNvSpPr txBox="1"/>
            <p:nvPr/>
          </p:nvSpPr>
          <p:spPr>
            <a:xfrm>
              <a:off x="3073939" y="2236650"/>
              <a:ext cx="4717916" cy="584775"/>
            </a:xfrm>
            <a:prstGeom prst="rect">
              <a:avLst/>
            </a:prstGeom>
            <a:noFill/>
          </p:spPr>
          <p:txBody>
            <a:bodyPr wrap="square" rtlCol="0">
              <a:spAutoFit/>
            </a:bodyPr>
            <a:lstStyle/>
            <a:p>
              <a:r>
                <a:rPr lang="de-DE"/>
                <a:t>Assets:</a:t>
              </a:r>
            </a:p>
            <a:p>
              <a:endParaRPr lang="de-DE" sz="1400"/>
            </a:p>
          </p:txBody>
        </p:sp>
        <p:sp>
          <p:nvSpPr>
            <p:cNvPr id="21" name="Textfeld 20">
              <a:extLst>
                <a:ext uri="{FF2B5EF4-FFF2-40B4-BE49-F238E27FC236}">
                  <a16:creationId xmlns:a16="http://schemas.microsoft.com/office/drawing/2014/main" id="{ECC851E0-7D39-99D3-F549-33B6B1DCCC96}"/>
                </a:ext>
              </a:extLst>
            </p:cNvPr>
            <p:cNvSpPr txBox="1"/>
            <p:nvPr/>
          </p:nvSpPr>
          <p:spPr>
            <a:xfrm>
              <a:off x="1684417" y="2236650"/>
              <a:ext cx="1789889" cy="369332"/>
            </a:xfrm>
            <a:prstGeom prst="rect">
              <a:avLst/>
            </a:prstGeom>
            <a:noFill/>
          </p:spPr>
          <p:txBody>
            <a:bodyPr wrap="square" rtlCol="0">
              <a:spAutoFit/>
            </a:bodyPr>
            <a:lstStyle/>
            <a:p>
              <a:r>
                <a:rPr lang="de-DE"/>
                <a:t>Filters:</a:t>
              </a:r>
            </a:p>
          </p:txBody>
        </p:sp>
        <p:sp>
          <p:nvSpPr>
            <p:cNvPr id="4" name="Textfeld 3">
              <a:extLst>
                <a:ext uri="{FF2B5EF4-FFF2-40B4-BE49-F238E27FC236}">
                  <a16:creationId xmlns:a16="http://schemas.microsoft.com/office/drawing/2014/main" id="{6D45F6AF-B24B-DEB1-5468-B9E47711F1D5}"/>
                </a:ext>
              </a:extLst>
            </p:cNvPr>
            <p:cNvSpPr txBox="1"/>
            <p:nvPr/>
          </p:nvSpPr>
          <p:spPr>
            <a:xfrm>
              <a:off x="6353113" y="1679906"/>
              <a:ext cx="2271307" cy="338554"/>
            </a:xfrm>
            <a:prstGeom prst="rect">
              <a:avLst/>
            </a:prstGeom>
            <a:noFill/>
          </p:spPr>
          <p:txBody>
            <a:bodyPr wrap="square">
              <a:spAutoFit/>
            </a:bodyPr>
            <a:lstStyle/>
            <a:p>
              <a:pPr algn="r"/>
              <a:r>
                <a:rPr lang="de-DE" sz="1600">
                  <a:solidFill>
                    <a:schemeClr val="bg1"/>
                  </a:solidFill>
                </a:rPr>
                <a:t>Server: Server-URL</a:t>
              </a:r>
            </a:p>
          </p:txBody>
        </p:sp>
        <p:sp>
          <p:nvSpPr>
            <p:cNvPr id="5" name="Rechteck 4">
              <a:extLst>
                <a:ext uri="{FF2B5EF4-FFF2-40B4-BE49-F238E27FC236}">
                  <a16:creationId xmlns:a16="http://schemas.microsoft.com/office/drawing/2014/main" id="{AA3EB5F0-B9E3-164C-1527-F58B58EA471E}"/>
                </a:ext>
              </a:extLst>
            </p:cNvPr>
            <p:cNvSpPr/>
            <p:nvPr/>
          </p:nvSpPr>
          <p:spPr>
            <a:xfrm>
              <a:off x="3297677" y="267510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15863990-130B-3DC1-0F36-677395BCA878}"/>
                </a:ext>
              </a:extLst>
            </p:cNvPr>
            <p:cNvSpPr/>
            <p:nvPr/>
          </p:nvSpPr>
          <p:spPr>
            <a:xfrm>
              <a:off x="3356044" y="271552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7234D5B5-7658-DFF3-CDE3-642314FCA6F0}"/>
                </a:ext>
              </a:extLst>
            </p:cNvPr>
            <p:cNvSpPr txBox="1"/>
            <p:nvPr/>
          </p:nvSpPr>
          <p:spPr>
            <a:xfrm>
              <a:off x="3752044" y="2728860"/>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8" name="Rechteck 7">
              <a:extLst>
                <a:ext uri="{FF2B5EF4-FFF2-40B4-BE49-F238E27FC236}">
                  <a16:creationId xmlns:a16="http://schemas.microsoft.com/office/drawing/2014/main" id="{BCBBF56F-8383-DC49-A881-7DA2C28D5C0E}"/>
                </a:ext>
              </a:extLst>
            </p:cNvPr>
            <p:cNvSpPr/>
            <p:nvPr/>
          </p:nvSpPr>
          <p:spPr>
            <a:xfrm>
              <a:off x="8753717" y="276952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33" name="Rechteck 32">
              <a:extLst>
                <a:ext uri="{FF2B5EF4-FFF2-40B4-BE49-F238E27FC236}">
                  <a16:creationId xmlns:a16="http://schemas.microsoft.com/office/drawing/2014/main" id="{C7FAFE39-5F5E-F639-4CDD-26BD08704659}"/>
                </a:ext>
              </a:extLst>
            </p:cNvPr>
            <p:cNvSpPr/>
            <p:nvPr/>
          </p:nvSpPr>
          <p:spPr>
            <a:xfrm>
              <a:off x="1759160" y="2624824"/>
              <a:ext cx="1246686" cy="274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200">
                  <a:solidFill>
                    <a:schemeClr val="tx1"/>
                  </a:solidFill>
                </a:rPr>
                <a:t>Search</a:t>
              </a:r>
              <a:endParaRPr lang="de-DE" sz="1200"/>
            </a:p>
          </p:txBody>
        </p:sp>
        <p:sp>
          <p:nvSpPr>
            <p:cNvPr id="35" name="Rechteck 34">
              <a:extLst>
                <a:ext uri="{FF2B5EF4-FFF2-40B4-BE49-F238E27FC236}">
                  <a16:creationId xmlns:a16="http://schemas.microsoft.com/office/drawing/2014/main" id="{28DFD9A0-4396-2974-B70D-CCEE6681B11F}"/>
                </a:ext>
              </a:extLst>
            </p:cNvPr>
            <p:cNvSpPr/>
            <p:nvPr/>
          </p:nvSpPr>
          <p:spPr>
            <a:xfrm>
              <a:off x="2717021" y="2620764"/>
              <a:ext cx="274019" cy="274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7" name="Grafik 36" descr="Lupe">
              <a:extLst>
                <a:ext uri="{FF2B5EF4-FFF2-40B4-BE49-F238E27FC236}">
                  <a16:creationId xmlns:a16="http://schemas.microsoft.com/office/drawing/2014/main" id="{791B6CA0-BD41-690A-F5B3-E4B09D56EDA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37606" y="2649773"/>
              <a:ext cx="216000" cy="216000"/>
            </a:xfrm>
            <a:prstGeom prst="rect">
              <a:avLst/>
            </a:prstGeom>
          </p:spPr>
        </p:pic>
        <p:sp>
          <p:nvSpPr>
            <p:cNvPr id="38" name="Textfeld 37">
              <a:extLst>
                <a:ext uri="{FF2B5EF4-FFF2-40B4-BE49-F238E27FC236}">
                  <a16:creationId xmlns:a16="http://schemas.microsoft.com/office/drawing/2014/main" id="{F781569C-8837-ACD5-097A-DF17B21E0BAD}"/>
                </a:ext>
              </a:extLst>
            </p:cNvPr>
            <p:cNvSpPr txBox="1"/>
            <p:nvPr/>
          </p:nvSpPr>
          <p:spPr>
            <a:xfrm>
              <a:off x="1759159" y="2973026"/>
              <a:ext cx="1146667" cy="276999"/>
            </a:xfrm>
            <a:prstGeom prst="rect">
              <a:avLst/>
            </a:prstGeom>
            <a:noFill/>
          </p:spPr>
          <p:txBody>
            <a:bodyPr wrap="square" rtlCol="0">
              <a:spAutoFit/>
            </a:bodyPr>
            <a:lstStyle/>
            <a:p>
              <a:r>
                <a:rPr lang="de-DE" sz="1200" err="1"/>
                <a:t>Manufacturer</a:t>
              </a:r>
              <a:endParaRPr lang="de-DE" sz="1200"/>
            </a:p>
          </p:txBody>
        </p:sp>
        <p:cxnSp>
          <p:nvCxnSpPr>
            <p:cNvPr id="40" name="Gerader Verbinder 39">
              <a:extLst>
                <a:ext uri="{FF2B5EF4-FFF2-40B4-BE49-F238E27FC236}">
                  <a16:creationId xmlns:a16="http://schemas.microsoft.com/office/drawing/2014/main" id="{A56A91FE-1947-A7A5-57B1-164514CCA451}"/>
                </a:ext>
              </a:extLst>
            </p:cNvPr>
            <p:cNvCxnSpPr>
              <a:cxnSpLocks/>
            </p:cNvCxnSpPr>
            <p:nvPr/>
          </p:nvCxnSpPr>
          <p:spPr>
            <a:xfrm>
              <a:off x="1830480" y="3225641"/>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Flussdiagramm: Zusammenführen 41">
              <a:extLst>
                <a:ext uri="{FF2B5EF4-FFF2-40B4-BE49-F238E27FC236}">
                  <a16:creationId xmlns:a16="http://schemas.microsoft.com/office/drawing/2014/main" id="{D7A2B18E-88CE-7BA4-987A-341AA04C5008}"/>
                </a:ext>
              </a:extLst>
            </p:cNvPr>
            <p:cNvSpPr/>
            <p:nvPr/>
          </p:nvSpPr>
          <p:spPr>
            <a:xfrm>
              <a:off x="2832673" y="3099300"/>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Textfeld 42">
              <a:extLst>
                <a:ext uri="{FF2B5EF4-FFF2-40B4-BE49-F238E27FC236}">
                  <a16:creationId xmlns:a16="http://schemas.microsoft.com/office/drawing/2014/main" id="{F7D39E08-80AB-14A8-EEDD-4F5504190AAD}"/>
                </a:ext>
              </a:extLst>
            </p:cNvPr>
            <p:cNvSpPr txBox="1"/>
            <p:nvPr/>
          </p:nvSpPr>
          <p:spPr>
            <a:xfrm>
              <a:off x="1760845" y="3282757"/>
              <a:ext cx="1146667" cy="276999"/>
            </a:xfrm>
            <a:prstGeom prst="rect">
              <a:avLst/>
            </a:prstGeom>
            <a:noFill/>
          </p:spPr>
          <p:txBody>
            <a:bodyPr wrap="square" rtlCol="0">
              <a:spAutoFit/>
            </a:bodyPr>
            <a:lstStyle/>
            <a:p>
              <a:r>
                <a:rPr lang="de-DE" sz="1200"/>
                <a:t>Year</a:t>
              </a:r>
            </a:p>
          </p:txBody>
        </p:sp>
        <p:cxnSp>
          <p:nvCxnSpPr>
            <p:cNvPr id="44" name="Gerader Verbinder 43">
              <a:extLst>
                <a:ext uri="{FF2B5EF4-FFF2-40B4-BE49-F238E27FC236}">
                  <a16:creationId xmlns:a16="http://schemas.microsoft.com/office/drawing/2014/main" id="{665F84ED-8BCF-72A0-872E-5E232714F369}"/>
                </a:ext>
              </a:extLst>
            </p:cNvPr>
            <p:cNvCxnSpPr>
              <a:cxnSpLocks/>
            </p:cNvCxnSpPr>
            <p:nvPr/>
          </p:nvCxnSpPr>
          <p:spPr>
            <a:xfrm>
              <a:off x="1832166" y="3535372"/>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Flussdiagramm: Zusammenführen 44">
              <a:extLst>
                <a:ext uri="{FF2B5EF4-FFF2-40B4-BE49-F238E27FC236}">
                  <a16:creationId xmlns:a16="http://schemas.microsoft.com/office/drawing/2014/main" id="{F80F023E-0C25-4EF6-58F5-EC01103AE7E9}"/>
                </a:ext>
              </a:extLst>
            </p:cNvPr>
            <p:cNvSpPr/>
            <p:nvPr/>
          </p:nvSpPr>
          <p:spPr>
            <a:xfrm>
              <a:off x="2834359" y="3409031"/>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Textfeld 48">
              <a:extLst>
                <a:ext uri="{FF2B5EF4-FFF2-40B4-BE49-F238E27FC236}">
                  <a16:creationId xmlns:a16="http://schemas.microsoft.com/office/drawing/2014/main" id="{63385699-54D5-0B2E-29DB-E06AF2910C65}"/>
                </a:ext>
              </a:extLst>
            </p:cNvPr>
            <p:cNvSpPr txBox="1"/>
            <p:nvPr/>
          </p:nvSpPr>
          <p:spPr>
            <a:xfrm>
              <a:off x="1760845" y="3617968"/>
              <a:ext cx="1146667" cy="276999"/>
            </a:xfrm>
            <a:prstGeom prst="rect">
              <a:avLst/>
            </a:prstGeom>
            <a:noFill/>
          </p:spPr>
          <p:txBody>
            <a:bodyPr wrap="square" rtlCol="0">
              <a:spAutoFit/>
            </a:bodyPr>
            <a:lstStyle/>
            <a:p>
              <a:r>
                <a:rPr lang="de-DE" sz="1200" err="1"/>
                <a:t>Serialnumber</a:t>
              </a:r>
              <a:endParaRPr lang="de-DE" sz="1200"/>
            </a:p>
          </p:txBody>
        </p:sp>
        <p:cxnSp>
          <p:nvCxnSpPr>
            <p:cNvPr id="50" name="Gerader Verbinder 49">
              <a:extLst>
                <a:ext uri="{FF2B5EF4-FFF2-40B4-BE49-F238E27FC236}">
                  <a16:creationId xmlns:a16="http://schemas.microsoft.com/office/drawing/2014/main" id="{3F1E2037-6015-8234-8632-DF44FDA0B51A}"/>
                </a:ext>
              </a:extLst>
            </p:cNvPr>
            <p:cNvCxnSpPr>
              <a:cxnSpLocks/>
            </p:cNvCxnSpPr>
            <p:nvPr/>
          </p:nvCxnSpPr>
          <p:spPr>
            <a:xfrm>
              <a:off x="1832166" y="3870583"/>
              <a:ext cx="115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Flussdiagramm: Zusammenführen 50">
              <a:extLst>
                <a:ext uri="{FF2B5EF4-FFF2-40B4-BE49-F238E27FC236}">
                  <a16:creationId xmlns:a16="http://schemas.microsoft.com/office/drawing/2014/main" id="{515C8894-95C2-81BD-0A90-A79EDAF3F66E}"/>
                </a:ext>
              </a:extLst>
            </p:cNvPr>
            <p:cNvSpPr/>
            <p:nvPr/>
          </p:nvSpPr>
          <p:spPr>
            <a:xfrm>
              <a:off x="2834359" y="3744242"/>
              <a:ext cx="72000" cy="72000"/>
            </a:xfrm>
            <a:prstGeom prst="flowChartMerg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02BC56C4-D370-BFA7-0C10-335A19A090D5}"/>
                </a:ext>
              </a:extLst>
            </p:cNvPr>
            <p:cNvSpPr/>
            <p:nvPr/>
          </p:nvSpPr>
          <p:spPr>
            <a:xfrm>
              <a:off x="3297677" y="3205475"/>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BEC6BCCC-E913-95A7-9D0E-116779F3B648}"/>
                </a:ext>
              </a:extLst>
            </p:cNvPr>
            <p:cNvSpPr/>
            <p:nvPr/>
          </p:nvSpPr>
          <p:spPr>
            <a:xfrm>
              <a:off x="3356044" y="3245894"/>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Textfeld 53">
              <a:extLst>
                <a:ext uri="{FF2B5EF4-FFF2-40B4-BE49-F238E27FC236}">
                  <a16:creationId xmlns:a16="http://schemas.microsoft.com/office/drawing/2014/main" id="{7D1EC6D5-3047-E22E-D3F7-4B30932C24A2}"/>
                </a:ext>
              </a:extLst>
            </p:cNvPr>
            <p:cNvSpPr txBox="1"/>
            <p:nvPr/>
          </p:nvSpPr>
          <p:spPr>
            <a:xfrm>
              <a:off x="3752044" y="3259228"/>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55" name="Rechteck 54">
              <a:extLst>
                <a:ext uri="{FF2B5EF4-FFF2-40B4-BE49-F238E27FC236}">
                  <a16:creationId xmlns:a16="http://schemas.microsoft.com/office/drawing/2014/main" id="{7FC16F6E-8722-6E2F-9F6E-65602062DA51}"/>
                </a:ext>
              </a:extLst>
            </p:cNvPr>
            <p:cNvSpPr/>
            <p:nvPr/>
          </p:nvSpPr>
          <p:spPr>
            <a:xfrm>
              <a:off x="8753717" y="3299894"/>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56" name="Rechteck 55">
              <a:extLst>
                <a:ext uri="{FF2B5EF4-FFF2-40B4-BE49-F238E27FC236}">
                  <a16:creationId xmlns:a16="http://schemas.microsoft.com/office/drawing/2014/main" id="{A5119086-D22A-5CD1-D5A2-8DA88265E2B4}"/>
                </a:ext>
              </a:extLst>
            </p:cNvPr>
            <p:cNvSpPr/>
            <p:nvPr/>
          </p:nvSpPr>
          <p:spPr>
            <a:xfrm>
              <a:off x="3297677" y="3735843"/>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F0D2B7F9-92C6-68B9-4CA5-7FB7CF179911}"/>
                </a:ext>
              </a:extLst>
            </p:cNvPr>
            <p:cNvSpPr/>
            <p:nvPr/>
          </p:nvSpPr>
          <p:spPr>
            <a:xfrm>
              <a:off x="3356044" y="3776262"/>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Textfeld 57">
              <a:extLst>
                <a:ext uri="{FF2B5EF4-FFF2-40B4-BE49-F238E27FC236}">
                  <a16:creationId xmlns:a16="http://schemas.microsoft.com/office/drawing/2014/main" id="{1E090377-B3F4-8568-D047-C5A786E69AE7}"/>
                </a:ext>
              </a:extLst>
            </p:cNvPr>
            <p:cNvSpPr txBox="1"/>
            <p:nvPr/>
          </p:nvSpPr>
          <p:spPr>
            <a:xfrm>
              <a:off x="3752044" y="3789596"/>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59" name="Rechteck 58">
              <a:extLst>
                <a:ext uri="{FF2B5EF4-FFF2-40B4-BE49-F238E27FC236}">
                  <a16:creationId xmlns:a16="http://schemas.microsoft.com/office/drawing/2014/main" id="{0B1E97C8-21CF-B0E1-7B24-B6E705E29B1D}"/>
                </a:ext>
              </a:extLst>
            </p:cNvPr>
            <p:cNvSpPr/>
            <p:nvPr/>
          </p:nvSpPr>
          <p:spPr>
            <a:xfrm>
              <a:off x="8753717" y="3830262"/>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60" name="Rechteck 59">
              <a:extLst>
                <a:ext uri="{FF2B5EF4-FFF2-40B4-BE49-F238E27FC236}">
                  <a16:creationId xmlns:a16="http://schemas.microsoft.com/office/drawing/2014/main" id="{D7EBE942-C29B-DE57-D07B-D1839D38FA60}"/>
                </a:ext>
              </a:extLst>
            </p:cNvPr>
            <p:cNvSpPr/>
            <p:nvPr/>
          </p:nvSpPr>
          <p:spPr>
            <a:xfrm>
              <a:off x="3297677" y="4266211"/>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194FB84B-74D8-9688-A5D6-246E4C063412}"/>
                </a:ext>
              </a:extLst>
            </p:cNvPr>
            <p:cNvSpPr/>
            <p:nvPr/>
          </p:nvSpPr>
          <p:spPr>
            <a:xfrm>
              <a:off x="3356044" y="4306630"/>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Textfeld 61">
              <a:extLst>
                <a:ext uri="{FF2B5EF4-FFF2-40B4-BE49-F238E27FC236}">
                  <a16:creationId xmlns:a16="http://schemas.microsoft.com/office/drawing/2014/main" id="{D2C27E46-41B6-9AC6-AB0E-C71726B41284}"/>
                </a:ext>
              </a:extLst>
            </p:cNvPr>
            <p:cNvSpPr txBox="1"/>
            <p:nvPr/>
          </p:nvSpPr>
          <p:spPr>
            <a:xfrm>
              <a:off x="3752044" y="4319964"/>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63" name="Rechteck 62">
              <a:extLst>
                <a:ext uri="{FF2B5EF4-FFF2-40B4-BE49-F238E27FC236}">
                  <a16:creationId xmlns:a16="http://schemas.microsoft.com/office/drawing/2014/main" id="{E5DF8861-A01F-4D61-E1B3-B40CAD0E54D7}"/>
                </a:ext>
              </a:extLst>
            </p:cNvPr>
            <p:cNvSpPr/>
            <p:nvPr/>
          </p:nvSpPr>
          <p:spPr>
            <a:xfrm>
              <a:off x="8753717" y="4360630"/>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64" name="Rechteck 63">
              <a:extLst>
                <a:ext uri="{FF2B5EF4-FFF2-40B4-BE49-F238E27FC236}">
                  <a16:creationId xmlns:a16="http://schemas.microsoft.com/office/drawing/2014/main" id="{92046404-DE80-EF31-DFDE-E9CE7392B57A}"/>
                </a:ext>
              </a:extLst>
            </p:cNvPr>
            <p:cNvSpPr/>
            <p:nvPr/>
          </p:nvSpPr>
          <p:spPr>
            <a:xfrm>
              <a:off x="3297677" y="4796579"/>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11468001-5337-5129-398D-B0BD437CE6D0}"/>
                </a:ext>
              </a:extLst>
            </p:cNvPr>
            <p:cNvSpPr/>
            <p:nvPr/>
          </p:nvSpPr>
          <p:spPr>
            <a:xfrm>
              <a:off x="3356044" y="4836998"/>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Textfeld 65">
              <a:extLst>
                <a:ext uri="{FF2B5EF4-FFF2-40B4-BE49-F238E27FC236}">
                  <a16:creationId xmlns:a16="http://schemas.microsoft.com/office/drawing/2014/main" id="{1668FE40-5893-CF70-BBEA-3B23030D0523}"/>
                </a:ext>
              </a:extLst>
            </p:cNvPr>
            <p:cNvSpPr txBox="1"/>
            <p:nvPr/>
          </p:nvSpPr>
          <p:spPr>
            <a:xfrm>
              <a:off x="3752044" y="4850332"/>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67" name="Rechteck 66">
              <a:extLst>
                <a:ext uri="{FF2B5EF4-FFF2-40B4-BE49-F238E27FC236}">
                  <a16:creationId xmlns:a16="http://schemas.microsoft.com/office/drawing/2014/main" id="{635D8548-2B47-BA32-E77C-938442146CA0}"/>
                </a:ext>
              </a:extLst>
            </p:cNvPr>
            <p:cNvSpPr/>
            <p:nvPr/>
          </p:nvSpPr>
          <p:spPr>
            <a:xfrm>
              <a:off x="8753717" y="4890998"/>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sp>
          <p:nvSpPr>
            <p:cNvPr id="68" name="Rechteck 67">
              <a:extLst>
                <a:ext uri="{FF2B5EF4-FFF2-40B4-BE49-F238E27FC236}">
                  <a16:creationId xmlns:a16="http://schemas.microsoft.com/office/drawing/2014/main" id="{266C33BC-EE5D-94E7-2E86-BF76DAFAE2EC}"/>
                </a:ext>
              </a:extLst>
            </p:cNvPr>
            <p:cNvSpPr/>
            <p:nvPr/>
          </p:nvSpPr>
          <p:spPr>
            <a:xfrm>
              <a:off x="3297677" y="5326947"/>
              <a:ext cx="6858000" cy="4768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F13B766D-16D2-0BD6-7DF2-0D7798019AFA}"/>
                </a:ext>
              </a:extLst>
            </p:cNvPr>
            <p:cNvSpPr/>
            <p:nvPr/>
          </p:nvSpPr>
          <p:spPr>
            <a:xfrm>
              <a:off x="3356044" y="5367366"/>
              <a:ext cx="396000" cy="39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Textfeld 69">
              <a:extLst>
                <a:ext uri="{FF2B5EF4-FFF2-40B4-BE49-F238E27FC236}">
                  <a16:creationId xmlns:a16="http://schemas.microsoft.com/office/drawing/2014/main" id="{0AADDE4D-CFAE-3CC7-04A2-628C469DA689}"/>
                </a:ext>
              </a:extLst>
            </p:cNvPr>
            <p:cNvSpPr txBox="1"/>
            <p:nvPr/>
          </p:nvSpPr>
          <p:spPr>
            <a:xfrm>
              <a:off x="3752044" y="5380700"/>
              <a:ext cx="3159839" cy="369332"/>
            </a:xfrm>
            <a:prstGeom prst="rect">
              <a:avLst/>
            </a:prstGeom>
            <a:noFill/>
          </p:spPr>
          <p:txBody>
            <a:bodyPr wrap="none" rtlCol="0">
              <a:spAutoFit/>
            </a:bodyPr>
            <a:lstStyle/>
            <a:p>
              <a:r>
                <a:rPr lang="de-DE" err="1"/>
                <a:t>Article</a:t>
              </a:r>
              <a:r>
                <a:rPr lang="de-DE"/>
                <a:t> </a:t>
              </a:r>
              <a:r>
                <a:rPr lang="de-DE" err="1"/>
                <a:t>name</a:t>
              </a:r>
              <a:r>
                <a:rPr lang="de-DE"/>
                <a:t> – Serial </a:t>
              </a:r>
              <a:r>
                <a:rPr lang="de-DE" err="1"/>
                <a:t>number</a:t>
              </a:r>
              <a:endParaRPr lang="de-DE"/>
            </a:p>
          </p:txBody>
        </p:sp>
        <p:sp>
          <p:nvSpPr>
            <p:cNvPr id="71" name="Rechteck 70">
              <a:extLst>
                <a:ext uri="{FF2B5EF4-FFF2-40B4-BE49-F238E27FC236}">
                  <a16:creationId xmlns:a16="http://schemas.microsoft.com/office/drawing/2014/main" id="{C7E14269-BD47-96C4-2FA1-34DE0A2FADB9}"/>
                </a:ext>
              </a:extLst>
            </p:cNvPr>
            <p:cNvSpPr/>
            <p:nvPr/>
          </p:nvSpPr>
          <p:spPr>
            <a:xfrm>
              <a:off x="8753717" y="5421366"/>
              <a:ext cx="1110129" cy="28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Open</a:t>
              </a:r>
            </a:p>
          </p:txBody>
        </p:sp>
      </p:grpSp>
    </p:spTree>
    <p:extLst>
      <p:ext uri="{BB962C8B-B14F-4D97-AF65-F5344CB8AC3E}">
        <p14:creationId xmlns:p14="http://schemas.microsoft.com/office/powerpoint/2010/main" val="344615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B80581-3508-6B7C-9570-31153CEE3FAA}"/>
              </a:ext>
            </a:extLst>
          </p:cNvPr>
          <p:cNvSpPr>
            <a:spLocks noGrp="1"/>
          </p:cNvSpPr>
          <p:nvPr>
            <p:ph type="title"/>
          </p:nvPr>
        </p:nvSpPr>
        <p:spPr/>
        <p:txBody>
          <a:bodyPr/>
          <a:lstStyle/>
          <a:p>
            <a:r>
              <a:rPr lang="de-DE"/>
              <a:t>Technical Solutions</a:t>
            </a:r>
          </a:p>
        </p:txBody>
      </p:sp>
      <p:grpSp>
        <p:nvGrpSpPr>
          <p:cNvPr id="22" name="Gruppieren 21">
            <a:extLst>
              <a:ext uri="{FF2B5EF4-FFF2-40B4-BE49-F238E27FC236}">
                <a16:creationId xmlns:a16="http://schemas.microsoft.com/office/drawing/2014/main" id="{D35CBE57-8FAD-E61E-CFF6-C471443710C0}"/>
              </a:ext>
            </a:extLst>
          </p:cNvPr>
          <p:cNvGrpSpPr/>
          <p:nvPr/>
        </p:nvGrpSpPr>
        <p:grpSpPr>
          <a:xfrm>
            <a:off x="1391968" y="2011101"/>
            <a:ext cx="2359081" cy="3229338"/>
            <a:chOff x="1246658" y="1808479"/>
            <a:chExt cx="2359081" cy="3229338"/>
          </a:xfrm>
        </p:grpSpPr>
        <p:sp>
          <p:nvSpPr>
            <p:cNvPr id="17" name="Rechteck: abgerundete Ecken 16">
              <a:extLst>
                <a:ext uri="{FF2B5EF4-FFF2-40B4-BE49-F238E27FC236}">
                  <a16:creationId xmlns:a16="http://schemas.microsoft.com/office/drawing/2014/main" id="{4B141A4B-016C-8760-60A3-17B2C1855429}"/>
                </a:ext>
              </a:extLst>
            </p:cNvPr>
            <p:cNvSpPr/>
            <p:nvPr/>
          </p:nvSpPr>
          <p:spPr>
            <a:xfrm>
              <a:off x="1246658" y="1808480"/>
              <a:ext cx="2359081" cy="322933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reihandform: Form 19">
              <a:extLst>
                <a:ext uri="{FF2B5EF4-FFF2-40B4-BE49-F238E27FC236}">
                  <a16:creationId xmlns:a16="http://schemas.microsoft.com/office/drawing/2014/main" id="{E9780E89-720D-217B-40CE-694B0F928901}"/>
                </a:ext>
              </a:extLst>
            </p:cNvPr>
            <p:cNvSpPr/>
            <p:nvPr/>
          </p:nvSpPr>
          <p:spPr>
            <a:xfrm>
              <a:off x="1246658" y="1808479"/>
              <a:ext cx="2359081" cy="717437"/>
            </a:xfrm>
            <a:custGeom>
              <a:avLst/>
              <a:gdLst>
                <a:gd name="connsiteX0" fmla="*/ 393188 w 2359081"/>
                <a:gd name="connsiteY0" fmla="*/ 0 h 717437"/>
                <a:gd name="connsiteX1" fmla="*/ 1965893 w 2359081"/>
                <a:gd name="connsiteY1" fmla="*/ 0 h 717437"/>
                <a:gd name="connsiteX2" fmla="*/ 2359081 w 2359081"/>
                <a:gd name="connsiteY2" fmla="*/ 393188 h 717437"/>
                <a:gd name="connsiteX3" fmla="*/ 2359081 w 2359081"/>
                <a:gd name="connsiteY3" fmla="*/ 717437 h 717437"/>
                <a:gd name="connsiteX4" fmla="*/ 0 w 2359081"/>
                <a:gd name="connsiteY4" fmla="*/ 717437 h 717437"/>
                <a:gd name="connsiteX5" fmla="*/ 0 w 2359081"/>
                <a:gd name="connsiteY5" fmla="*/ 393188 h 717437"/>
                <a:gd name="connsiteX6" fmla="*/ 393188 w 2359081"/>
                <a:gd name="connsiteY6" fmla="*/ 0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081" h="717437">
                  <a:moveTo>
                    <a:pt x="393188" y="0"/>
                  </a:moveTo>
                  <a:lnTo>
                    <a:pt x="1965893" y="0"/>
                  </a:lnTo>
                  <a:cubicBezTo>
                    <a:pt x="2183045" y="0"/>
                    <a:pt x="2359081" y="176036"/>
                    <a:pt x="2359081" y="393188"/>
                  </a:cubicBezTo>
                  <a:lnTo>
                    <a:pt x="2359081" y="717437"/>
                  </a:lnTo>
                  <a:lnTo>
                    <a:pt x="0" y="717437"/>
                  </a:lnTo>
                  <a:lnTo>
                    <a:pt x="0" y="393188"/>
                  </a:lnTo>
                  <a:cubicBezTo>
                    <a:pt x="0" y="176036"/>
                    <a:pt x="176036" y="0"/>
                    <a:pt x="3931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grpSp>
          <p:nvGrpSpPr>
            <p:cNvPr id="21" name="Gruppieren 20">
              <a:extLst>
                <a:ext uri="{FF2B5EF4-FFF2-40B4-BE49-F238E27FC236}">
                  <a16:creationId xmlns:a16="http://schemas.microsoft.com/office/drawing/2014/main" id="{12B460A1-B117-67D9-C157-9FD72B972BFF}"/>
                </a:ext>
              </a:extLst>
            </p:cNvPr>
            <p:cNvGrpSpPr/>
            <p:nvPr/>
          </p:nvGrpSpPr>
          <p:grpSpPr>
            <a:xfrm>
              <a:off x="1359398" y="2824313"/>
              <a:ext cx="2133600" cy="1723026"/>
              <a:chOff x="1359398" y="2778014"/>
              <a:chExt cx="2133600" cy="1723026"/>
            </a:xfrm>
          </p:grpSpPr>
          <p:sp>
            <p:nvSpPr>
              <p:cNvPr id="14" name="Textfeld 13">
                <a:extLst>
                  <a:ext uri="{FF2B5EF4-FFF2-40B4-BE49-F238E27FC236}">
                    <a16:creationId xmlns:a16="http://schemas.microsoft.com/office/drawing/2014/main" id="{2B1B4D51-84DB-DA1D-2962-4FAD741887C4}"/>
                  </a:ext>
                </a:extLst>
              </p:cNvPr>
              <p:cNvSpPr txBox="1"/>
              <p:nvPr/>
            </p:nvSpPr>
            <p:spPr>
              <a:xfrm>
                <a:off x="1359398" y="2778014"/>
                <a:ext cx="2133600" cy="923330"/>
              </a:xfrm>
              <a:prstGeom prst="rect">
                <a:avLst/>
              </a:prstGeom>
              <a:noFill/>
            </p:spPr>
            <p:txBody>
              <a:bodyPr wrap="square" rtlCol="0">
                <a:spAutoFit/>
              </a:bodyPr>
              <a:lstStyle/>
              <a:p>
                <a:pPr algn="ctr"/>
                <a:r>
                  <a:rPr lang="de-DE"/>
                  <a:t>Bootstrap </a:t>
                </a:r>
                <a:r>
                  <a:rPr lang="de-DE" err="1"/>
                  <a:t>as</a:t>
                </a:r>
                <a:r>
                  <a:rPr lang="de-DE"/>
                  <a:t> Frontend CSS- Framework</a:t>
                </a:r>
              </a:p>
            </p:txBody>
          </p:sp>
          <p:pic>
            <p:nvPicPr>
              <p:cNvPr id="1026" name="Picture 2">
                <a:extLst>
                  <a:ext uri="{FF2B5EF4-FFF2-40B4-BE49-F238E27FC236}">
                    <a16:creationId xmlns:a16="http://schemas.microsoft.com/office/drawing/2014/main" id="{1F62A242-DAFD-AB71-808E-A2A1DC5F22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033" y="3791535"/>
                <a:ext cx="890330" cy="709505"/>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feld 15">
              <a:extLst>
                <a:ext uri="{FF2B5EF4-FFF2-40B4-BE49-F238E27FC236}">
                  <a16:creationId xmlns:a16="http://schemas.microsoft.com/office/drawing/2014/main" id="{491C12AB-B851-9FCB-3337-BC608F89B236}"/>
                </a:ext>
              </a:extLst>
            </p:cNvPr>
            <p:cNvSpPr txBox="1"/>
            <p:nvPr/>
          </p:nvSpPr>
          <p:spPr>
            <a:xfrm>
              <a:off x="1911930" y="1910106"/>
              <a:ext cx="1038827" cy="523220"/>
            </a:xfrm>
            <a:prstGeom prst="rect">
              <a:avLst/>
            </a:prstGeom>
            <a:noFill/>
          </p:spPr>
          <p:txBody>
            <a:bodyPr wrap="square" anchor="ctr">
              <a:spAutoFit/>
            </a:bodyPr>
            <a:lstStyle/>
            <a:p>
              <a:pPr algn="ctr"/>
              <a:r>
                <a:rPr lang="de-DE" sz="2800">
                  <a:solidFill>
                    <a:schemeClr val="bg1"/>
                  </a:solidFill>
                </a:rPr>
                <a:t>GUI</a:t>
              </a:r>
            </a:p>
          </p:txBody>
        </p:sp>
      </p:grpSp>
      <p:grpSp>
        <p:nvGrpSpPr>
          <p:cNvPr id="23" name="Gruppieren 22">
            <a:extLst>
              <a:ext uri="{FF2B5EF4-FFF2-40B4-BE49-F238E27FC236}">
                <a16:creationId xmlns:a16="http://schemas.microsoft.com/office/drawing/2014/main" id="{89F33761-1567-9252-24C3-5DBEFDE0B0CB}"/>
              </a:ext>
            </a:extLst>
          </p:cNvPr>
          <p:cNvGrpSpPr/>
          <p:nvPr/>
        </p:nvGrpSpPr>
        <p:grpSpPr>
          <a:xfrm>
            <a:off x="4916460" y="2011101"/>
            <a:ext cx="2359081" cy="3229338"/>
            <a:chOff x="1246658" y="1808479"/>
            <a:chExt cx="2359081" cy="3229338"/>
          </a:xfrm>
        </p:grpSpPr>
        <p:sp>
          <p:nvSpPr>
            <p:cNvPr id="24" name="Rechteck: abgerundete Ecken 23">
              <a:extLst>
                <a:ext uri="{FF2B5EF4-FFF2-40B4-BE49-F238E27FC236}">
                  <a16:creationId xmlns:a16="http://schemas.microsoft.com/office/drawing/2014/main" id="{23CA4086-0B34-30EA-1A59-C12B9D7D5AF5}"/>
                </a:ext>
              </a:extLst>
            </p:cNvPr>
            <p:cNvSpPr/>
            <p:nvPr/>
          </p:nvSpPr>
          <p:spPr>
            <a:xfrm>
              <a:off x="1246658" y="1808480"/>
              <a:ext cx="2359081" cy="322933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Freihandform: Form 24">
              <a:extLst>
                <a:ext uri="{FF2B5EF4-FFF2-40B4-BE49-F238E27FC236}">
                  <a16:creationId xmlns:a16="http://schemas.microsoft.com/office/drawing/2014/main" id="{90948D12-C89D-E44F-F80C-3A26C15B0A51}"/>
                </a:ext>
              </a:extLst>
            </p:cNvPr>
            <p:cNvSpPr/>
            <p:nvPr/>
          </p:nvSpPr>
          <p:spPr>
            <a:xfrm>
              <a:off x="1246658" y="1808479"/>
              <a:ext cx="2359081" cy="717437"/>
            </a:xfrm>
            <a:custGeom>
              <a:avLst/>
              <a:gdLst>
                <a:gd name="connsiteX0" fmla="*/ 393188 w 2359081"/>
                <a:gd name="connsiteY0" fmla="*/ 0 h 717437"/>
                <a:gd name="connsiteX1" fmla="*/ 1965893 w 2359081"/>
                <a:gd name="connsiteY1" fmla="*/ 0 h 717437"/>
                <a:gd name="connsiteX2" fmla="*/ 2359081 w 2359081"/>
                <a:gd name="connsiteY2" fmla="*/ 393188 h 717437"/>
                <a:gd name="connsiteX3" fmla="*/ 2359081 w 2359081"/>
                <a:gd name="connsiteY3" fmla="*/ 717437 h 717437"/>
                <a:gd name="connsiteX4" fmla="*/ 0 w 2359081"/>
                <a:gd name="connsiteY4" fmla="*/ 717437 h 717437"/>
                <a:gd name="connsiteX5" fmla="*/ 0 w 2359081"/>
                <a:gd name="connsiteY5" fmla="*/ 393188 h 717437"/>
                <a:gd name="connsiteX6" fmla="*/ 393188 w 2359081"/>
                <a:gd name="connsiteY6" fmla="*/ 0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081" h="717437">
                  <a:moveTo>
                    <a:pt x="393188" y="0"/>
                  </a:moveTo>
                  <a:lnTo>
                    <a:pt x="1965893" y="0"/>
                  </a:lnTo>
                  <a:cubicBezTo>
                    <a:pt x="2183045" y="0"/>
                    <a:pt x="2359081" y="176036"/>
                    <a:pt x="2359081" y="393188"/>
                  </a:cubicBezTo>
                  <a:lnTo>
                    <a:pt x="2359081" y="717437"/>
                  </a:lnTo>
                  <a:lnTo>
                    <a:pt x="0" y="717437"/>
                  </a:lnTo>
                  <a:lnTo>
                    <a:pt x="0" y="393188"/>
                  </a:lnTo>
                  <a:cubicBezTo>
                    <a:pt x="0" y="176036"/>
                    <a:pt x="176036" y="0"/>
                    <a:pt x="3931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28" name="Textfeld 27">
              <a:extLst>
                <a:ext uri="{FF2B5EF4-FFF2-40B4-BE49-F238E27FC236}">
                  <a16:creationId xmlns:a16="http://schemas.microsoft.com/office/drawing/2014/main" id="{543BF594-B1F9-10AC-A016-294A78B82168}"/>
                </a:ext>
              </a:extLst>
            </p:cNvPr>
            <p:cNvSpPr txBox="1"/>
            <p:nvPr/>
          </p:nvSpPr>
          <p:spPr>
            <a:xfrm>
              <a:off x="1359398" y="2824313"/>
              <a:ext cx="2133600" cy="923330"/>
            </a:xfrm>
            <a:prstGeom prst="rect">
              <a:avLst/>
            </a:prstGeom>
            <a:noFill/>
          </p:spPr>
          <p:txBody>
            <a:bodyPr wrap="square" rtlCol="0">
              <a:spAutoFit/>
            </a:bodyPr>
            <a:lstStyle/>
            <a:p>
              <a:pPr algn="ctr"/>
              <a:r>
                <a:rPr lang="de-DE" err="1"/>
                <a:t>React</a:t>
              </a:r>
              <a:r>
                <a:rPr lang="de-DE"/>
                <a:t> </a:t>
              </a:r>
              <a:r>
                <a:rPr lang="de-DE" err="1"/>
                <a:t>as</a:t>
              </a:r>
              <a:r>
                <a:rPr lang="de-DE"/>
                <a:t> </a:t>
              </a:r>
              <a:r>
                <a:rPr lang="de-DE" err="1"/>
                <a:t>Javascript</a:t>
              </a:r>
              <a:r>
                <a:rPr lang="de-DE"/>
                <a:t> Library für UI Components</a:t>
              </a:r>
            </a:p>
          </p:txBody>
        </p:sp>
        <p:sp>
          <p:nvSpPr>
            <p:cNvPr id="27" name="Textfeld 26">
              <a:extLst>
                <a:ext uri="{FF2B5EF4-FFF2-40B4-BE49-F238E27FC236}">
                  <a16:creationId xmlns:a16="http://schemas.microsoft.com/office/drawing/2014/main" id="{AFAFE16B-9F43-8989-FF15-D18D3AFD3B3B}"/>
                </a:ext>
              </a:extLst>
            </p:cNvPr>
            <p:cNvSpPr txBox="1"/>
            <p:nvPr/>
          </p:nvSpPr>
          <p:spPr>
            <a:xfrm>
              <a:off x="1359398" y="1910106"/>
              <a:ext cx="2143892" cy="523220"/>
            </a:xfrm>
            <a:prstGeom prst="rect">
              <a:avLst/>
            </a:prstGeom>
            <a:noFill/>
          </p:spPr>
          <p:txBody>
            <a:bodyPr wrap="square" anchor="ctr">
              <a:spAutoFit/>
            </a:bodyPr>
            <a:lstStyle/>
            <a:p>
              <a:pPr algn="ctr"/>
              <a:r>
                <a:rPr lang="de-DE" sz="2800" err="1">
                  <a:solidFill>
                    <a:schemeClr val="bg1"/>
                  </a:solidFill>
                </a:rPr>
                <a:t>Application</a:t>
              </a:r>
              <a:endParaRPr lang="de-DE" sz="2800">
                <a:solidFill>
                  <a:schemeClr val="bg1"/>
                </a:solidFill>
              </a:endParaRPr>
            </a:p>
          </p:txBody>
        </p:sp>
      </p:grpSp>
      <p:grpSp>
        <p:nvGrpSpPr>
          <p:cNvPr id="30" name="Gruppieren 29">
            <a:extLst>
              <a:ext uri="{FF2B5EF4-FFF2-40B4-BE49-F238E27FC236}">
                <a16:creationId xmlns:a16="http://schemas.microsoft.com/office/drawing/2014/main" id="{D1DB802C-DB9C-7538-8D1E-9EADBA720B49}"/>
              </a:ext>
            </a:extLst>
          </p:cNvPr>
          <p:cNvGrpSpPr/>
          <p:nvPr/>
        </p:nvGrpSpPr>
        <p:grpSpPr>
          <a:xfrm>
            <a:off x="8440951" y="2011101"/>
            <a:ext cx="2359081" cy="3229338"/>
            <a:chOff x="1246658" y="1808479"/>
            <a:chExt cx="2359081" cy="3229338"/>
          </a:xfrm>
        </p:grpSpPr>
        <p:sp>
          <p:nvSpPr>
            <p:cNvPr id="31" name="Rechteck: abgerundete Ecken 30">
              <a:extLst>
                <a:ext uri="{FF2B5EF4-FFF2-40B4-BE49-F238E27FC236}">
                  <a16:creationId xmlns:a16="http://schemas.microsoft.com/office/drawing/2014/main" id="{6F3B416D-6CD9-E1BB-70CD-6231E5E3DB59}"/>
                </a:ext>
              </a:extLst>
            </p:cNvPr>
            <p:cNvSpPr/>
            <p:nvPr/>
          </p:nvSpPr>
          <p:spPr>
            <a:xfrm>
              <a:off x="1246658" y="1808480"/>
              <a:ext cx="2359081" cy="3229337"/>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Freihandform: Form 31">
              <a:extLst>
                <a:ext uri="{FF2B5EF4-FFF2-40B4-BE49-F238E27FC236}">
                  <a16:creationId xmlns:a16="http://schemas.microsoft.com/office/drawing/2014/main" id="{136D8D9F-682F-C0C7-7898-D3BD8F12B010}"/>
                </a:ext>
              </a:extLst>
            </p:cNvPr>
            <p:cNvSpPr/>
            <p:nvPr/>
          </p:nvSpPr>
          <p:spPr>
            <a:xfrm>
              <a:off x="1246658" y="1808479"/>
              <a:ext cx="2359081" cy="717437"/>
            </a:xfrm>
            <a:custGeom>
              <a:avLst/>
              <a:gdLst>
                <a:gd name="connsiteX0" fmla="*/ 393188 w 2359081"/>
                <a:gd name="connsiteY0" fmla="*/ 0 h 717437"/>
                <a:gd name="connsiteX1" fmla="*/ 1965893 w 2359081"/>
                <a:gd name="connsiteY1" fmla="*/ 0 h 717437"/>
                <a:gd name="connsiteX2" fmla="*/ 2359081 w 2359081"/>
                <a:gd name="connsiteY2" fmla="*/ 393188 h 717437"/>
                <a:gd name="connsiteX3" fmla="*/ 2359081 w 2359081"/>
                <a:gd name="connsiteY3" fmla="*/ 717437 h 717437"/>
                <a:gd name="connsiteX4" fmla="*/ 0 w 2359081"/>
                <a:gd name="connsiteY4" fmla="*/ 717437 h 717437"/>
                <a:gd name="connsiteX5" fmla="*/ 0 w 2359081"/>
                <a:gd name="connsiteY5" fmla="*/ 393188 h 717437"/>
                <a:gd name="connsiteX6" fmla="*/ 393188 w 2359081"/>
                <a:gd name="connsiteY6" fmla="*/ 0 h 717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9081" h="717437">
                  <a:moveTo>
                    <a:pt x="393188" y="0"/>
                  </a:moveTo>
                  <a:lnTo>
                    <a:pt x="1965893" y="0"/>
                  </a:lnTo>
                  <a:cubicBezTo>
                    <a:pt x="2183045" y="0"/>
                    <a:pt x="2359081" y="176036"/>
                    <a:pt x="2359081" y="393188"/>
                  </a:cubicBezTo>
                  <a:lnTo>
                    <a:pt x="2359081" y="717437"/>
                  </a:lnTo>
                  <a:lnTo>
                    <a:pt x="0" y="717437"/>
                  </a:lnTo>
                  <a:lnTo>
                    <a:pt x="0" y="393188"/>
                  </a:lnTo>
                  <a:cubicBezTo>
                    <a:pt x="0" y="176036"/>
                    <a:pt x="176036" y="0"/>
                    <a:pt x="3931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35" name="Textfeld 34">
              <a:extLst>
                <a:ext uri="{FF2B5EF4-FFF2-40B4-BE49-F238E27FC236}">
                  <a16:creationId xmlns:a16="http://schemas.microsoft.com/office/drawing/2014/main" id="{ECDA4A0F-BDAA-A57D-01CC-7F38CED0252B}"/>
                </a:ext>
              </a:extLst>
            </p:cNvPr>
            <p:cNvSpPr txBox="1"/>
            <p:nvPr/>
          </p:nvSpPr>
          <p:spPr>
            <a:xfrm>
              <a:off x="1359398" y="2824313"/>
              <a:ext cx="2133600" cy="1754326"/>
            </a:xfrm>
            <a:prstGeom prst="rect">
              <a:avLst/>
            </a:prstGeom>
            <a:noFill/>
          </p:spPr>
          <p:txBody>
            <a:bodyPr wrap="square" rtlCol="0">
              <a:spAutoFit/>
            </a:bodyPr>
            <a:lstStyle/>
            <a:p>
              <a:pPr algn="ctr"/>
              <a:r>
                <a:rPr lang="de-DE"/>
                <a:t>Server </a:t>
              </a:r>
              <a:r>
                <a:rPr lang="de-DE" err="1"/>
                <a:t>accessible</a:t>
              </a:r>
              <a:r>
                <a:rPr lang="de-DE"/>
                <a:t> via </a:t>
              </a:r>
              <a:r>
                <a:rPr lang="de-DE" err="1"/>
                <a:t>standardized</a:t>
              </a:r>
              <a:r>
                <a:rPr lang="de-DE"/>
                <a:t> REST API </a:t>
              </a:r>
            </a:p>
            <a:p>
              <a:pPr algn="ctr"/>
              <a:r>
                <a:rPr lang="de-DE"/>
                <a:t>(HTTP-</a:t>
              </a:r>
              <a:r>
                <a:rPr lang="de-DE" err="1"/>
                <a:t>Requests</a:t>
              </a:r>
              <a:r>
                <a:rPr lang="de-DE"/>
                <a:t>; JSON </a:t>
              </a:r>
              <a:r>
                <a:rPr lang="de-DE" err="1"/>
                <a:t>as</a:t>
              </a:r>
              <a:r>
                <a:rPr lang="de-DE"/>
                <a:t> </a:t>
              </a:r>
              <a:r>
                <a:rPr lang="de-DE" err="1"/>
                <a:t>response</a:t>
              </a:r>
              <a:r>
                <a:rPr lang="de-DE"/>
                <a:t> type)</a:t>
              </a:r>
            </a:p>
          </p:txBody>
        </p:sp>
        <p:sp>
          <p:nvSpPr>
            <p:cNvPr id="34" name="Textfeld 33">
              <a:extLst>
                <a:ext uri="{FF2B5EF4-FFF2-40B4-BE49-F238E27FC236}">
                  <a16:creationId xmlns:a16="http://schemas.microsoft.com/office/drawing/2014/main" id="{CCFE237D-6685-309E-11DF-8F87F61F26AF}"/>
                </a:ext>
              </a:extLst>
            </p:cNvPr>
            <p:cNvSpPr txBox="1"/>
            <p:nvPr/>
          </p:nvSpPr>
          <p:spPr>
            <a:xfrm>
              <a:off x="1500870" y="1910106"/>
              <a:ext cx="1860948" cy="523220"/>
            </a:xfrm>
            <a:prstGeom prst="rect">
              <a:avLst/>
            </a:prstGeom>
            <a:noFill/>
          </p:spPr>
          <p:txBody>
            <a:bodyPr wrap="square" anchor="ctr">
              <a:spAutoFit/>
            </a:bodyPr>
            <a:lstStyle/>
            <a:p>
              <a:pPr algn="ctr"/>
              <a:r>
                <a:rPr lang="de-DE" sz="2800">
                  <a:solidFill>
                    <a:schemeClr val="bg1"/>
                  </a:solidFill>
                </a:rPr>
                <a:t>Backend</a:t>
              </a:r>
            </a:p>
          </p:txBody>
        </p:sp>
      </p:grpSp>
      <p:pic>
        <p:nvPicPr>
          <p:cNvPr id="1028" name="Picture 4">
            <a:extLst>
              <a:ext uri="{FF2B5EF4-FFF2-40B4-BE49-F238E27FC236}">
                <a16:creationId xmlns:a16="http://schemas.microsoft.com/office/drawing/2014/main" id="{44520B0B-425F-646B-C5D9-A82BA4FCA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88210" y="4040761"/>
            <a:ext cx="815580" cy="70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862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Project </a:t>
            </a:r>
            <a:r>
              <a:rPr lang="de-DE" err="1"/>
              <a:t>Overview</a:t>
            </a:r>
            <a:endParaRPr lang="de-DE"/>
          </a:p>
        </p:txBody>
      </p:sp>
      <p:sp>
        <p:nvSpPr>
          <p:cNvPr id="5" name="Textfeld 4">
            <a:extLst>
              <a:ext uri="{FF2B5EF4-FFF2-40B4-BE49-F238E27FC236}">
                <a16:creationId xmlns:a16="http://schemas.microsoft.com/office/drawing/2014/main" id="{99EE6C11-7585-3813-0043-191960536509}"/>
              </a:ext>
            </a:extLst>
          </p:cNvPr>
          <p:cNvSpPr txBox="1"/>
          <p:nvPr/>
        </p:nvSpPr>
        <p:spPr>
          <a:xfrm>
            <a:off x="2783840" y="2644170"/>
            <a:ext cx="6624320" cy="1569660"/>
          </a:xfrm>
          <a:prstGeom prst="rect">
            <a:avLst/>
          </a:prstGeom>
          <a:noFill/>
        </p:spPr>
        <p:txBody>
          <a:bodyPr wrap="square" rtlCol="0">
            <a:spAutoFit/>
          </a:bodyPr>
          <a:lstStyle/>
          <a:p>
            <a:pPr algn="ctr"/>
            <a:r>
              <a:rPr lang="en-US" sz="2400"/>
              <a:t>Realization of a user-friendly frontend application for the human-centric representation of AAS servers and their contents (digital twins)</a:t>
            </a:r>
            <a:endParaRPr lang="de-DE" sz="2400"/>
          </a:p>
        </p:txBody>
      </p:sp>
    </p:spTree>
    <p:extLst>
      <p:ext uri="{BB962C8B-B14F-4D97-AF65-F5344CB8AC3E}">
        <p14:creationId xmlns:p14="http://schemas.microsoft.com/office/powerpoint/2010/main" val="318249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Project </a:t>
            </a:r>
            <a:r>
              <a:rPr lang="de-DE" err="1"/>
              <a:t>Overview</a:t>
            </a:r>
            <a:endParaRPr lang="de-DE"/>
          </a:p>
        </p:txBody>
      </p:sp>
      <p:pic>
        <p:nvPicPr>
          <p:cNvPr id="4" name="Picture 5">
            <a:extLst>
              <a:ext uri="{FF2B5EF4-FFF2-40B4-BE49-F238E27FC236}">
                <a16:creationId xmlns:a16="http://schemas.microsoft.com/office/drawing/2014/main" id="{2679F120-D145-B0A9-CF86-0744CA1FB157}"/>
              </a:ext>
            </a:extLst>
          </p:cNvPr>
          <p:cNvPicPr>
            <a:picLocks noChangeAspect="1"/>
          </p:cNvPicPr>
          <p:nvPr/>
        </p:nvPicPr>
        <p:blipFill>
          <a:blip r:embed="rId2"/>
          <a:stretch>
            <a:fillRect/>
          </a:stretch>
        </p:blipFill>
        <p:spPr>
          <a:xfrm>
            <a:off x="5339861" y="1777299"/>
            <a:ext cx="6426199" cy="3215476"/>
          </a:xfrm>
          <a:prstGeom prst="rect">
            <a:avLst/>
          </a:prstGeom>
        </p:spPr>
      </p:pic>
      <p:pic>
        <p:nvPicPr>
          <p:cNvPr id="6" name="Picture 6">
            <a:extLst>
              <a:ext uri="{FF2B5EF4-FFF2-40B4-BE49-F238E27FC236}">
                <a16:creationId xmlns:a16="http://schemas.microsoft.com/office/drawing/2014/main" id="{5913F6A1-B652-4107-B4D0-264DAD46A9DA}"/>
              </a:ext>
            </a:extLst>
          </p:cNvPr>
          <p:cNvPicPr>
            <a:picLocks noChangeAspect="1"/>
          </p:cNvPicPr>
          <p:nvPr/>
        </p:nvPicPr>
        <p:blipFill>
          <a:blip r:embed="rId3"/>
          <a:stretch>
            <a:fillRect/>
          </a:stretch>
        </p:blipFill>
        <p:spPr>
          <a:xfrm>
            <a:off x="338016" y="1446814"/>
            <a:ext cx="4824046" cy="3954604"/>
          </a:xfrm>
          <a:prstGeom prst="rect">
            <a:avLst/>
          </a:prstGeom>
        </p:spPr>
      </p:pic>
    </p:spTree>
    <p:extLst>
      <p:ext uri="{BB962C8B-B14F-4D97-AF65-F5344CB8AC3E}">
        <p14:creationId xmlns:p14="http://schemas.microsoft.com/office/powerpoint/2010/main" val="406274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D9A19EC-DAB8-2E1B-8979-732D1C58DF98}"/>
              </a:ext>
            </a:extLst>
          </p:cNvPr>
          <p:cNvSpPr/>
          <p:nvPr/>
        </p:nvSpPr>
        <p:spPr>
          <a:xfrm>
            <a:off x="1225685" y="2088597"/>
            <a:ext cx="10128115" cy="1724646"/>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Digital Twin</a:t>
            </a:r>
          </a:p>
        </p:txBody>
      </p:sp>
      <p:sp>
        <p:nvSpPr>
          <p:cNvPr id="6" name="Textfeld 5">
            <a:extLst>
              <a:ext uri="{FF2B5EF4-FFF2-40B4-BE49-F238E27FC236}">
                <a16:creationId xmlns:a16="http://schemas.microsoft.com/office/drawing/2014/main" id="{4C2C3262-6839-B8D0-3301-995E07246755}"/>
              </a:ext>
            </a:extLst>
          </p:cNvPr>
          <p:cNvSpPr txBox="1"/>
          <p:nvPr/>
        </p:nvSpPr>
        <p:spPr>
          <a:xfrm>
            <a:off x="1687262" y="2273812"/>
            <a:ext cx="9204960" cy="1354217"/>
          </a:xfrm>
          <a:prstGeom prst="rect">
            <a:avLst/>
          </a:prstGeom>
          <a:noFill/>
        </p:spPr>
        <p:txBody>
          <a:bodyPr wrap="square">
            <a:spAutoFit/>
          </a:bodyPr>
          <a:lstStyle/>
          <a:p>
            <a:pPr algn="ctr"/>
            <a:r>
              <a:rPr lang="en-US" i="1"/>
              <a:t>Digital twins are digital representations of material or immaterial things from the real world. It is irrelevant whether the counterpart already exists in the real world or will only exist in the future.</a:t>
            </a:r>
            <a:endParaRPr lang="de-DE" sz="1400"/>
          </a:p>
          <a:p>
            <a:pPr algn="r"/>
            <a:endParaRPr lang="de-DE" sz="1400"/>
          </a:p>
          <a:p>
            <a:pPr algn="r"/>
            <a:r>
              <a:rPr lang="de-DE" sz="1400"/>
              <a:t>vgl. https://gi.de/informatiklexikon/digitaler-zwilling</a:t>
            </a:r>
          </a:p>
        </p:txBody>
      </p:sp>
      <p:sp>
        <p:nvSpPr>
          <p:cNvPr id="4" name="Rechteck 3">
            <a:extLst>
              <a:ext uri="{FF2B5EF4-FFF2-40B4-BE49-F238E27FC236}">
                <a16:creationId xmlns:a16="http://schemas.microsoft.com/office/drawing/2014/main" id="{94B04E08-0E8E-E045-124C-E8E2EAB2BA73}"/>
              </a:ext>
            </a:extLst>
          </p:cNvPr>
          <p:cNvSpPr/>
          <p:nvPr/>
        </p:nvSpPr>
        <p:spPr>
          <a:xfrm>
            <a:off x="1225685" y="4290701"/>
            <a:ext cx="10128115" cy="1335227"/>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a:extLst>
              <a:ext uri="{FF2B5EF4-FFF2-40B4-BE49-F238E27FC236}">
                <a16:creationId xmlns:a16="http://schemas.microsoft.com/office/drawing/2014/main" id="{D45DFF44-6353-1E61-1E7A-7734266D9447}"/>
              </a:ext>
            </a:extLst>
          </p:cNvPr>
          <p:cNvSpPr txBox="1"/>
          <p:nvPr/>
        </p:nvSpPr>
        <p:spPr>
          <a:xfrm>
            <a:off x="830518" y="1704976"/>
            <a:ext cx="1326004" cy="369332"/>
          </a:xfrm>
          <a:prstGeom prst="rect">
            <a:avLst/>
          </a:prstGeom>
          <a:noFill/>
        </p:spPr>
        <p:txBody>
          <a:bodyPr wrap="none" rtlCol="0">
            <a:spAutoFit/>
          </a:bodyPr>
          <a:lstStyle/>
          <a:p>
            <a:r>
              <a:rPr lang="de-DE" b="1">
                <a:solidFill>
                  <a:schemeClr val="tx2"/>
                </a:solidFill>
              </a:rPr>
              <a:t>Definition:</a:t>
            </a:r>
          </a:p>
        </p:txBody>
      </p:sp>
      <p:sp>
        <p:nvSpPr>
          <p:cNvPr id="8" name="Textfeld 7">
            <a:extLst>
              <a:ext uri="{FF2B5EF4-FFF2-40B4-BE49-F238E27FC236}">
                <a16:creationId xmlns:a16="http://schemas.microsoft.com/office/drawing/2014/main" id="{71F5D46E-19A0-E3EA-5DE4-9FCC500EF2A3}"/>
              </a:ext>
            </a:extLst>
          </p:cNvPr>
          <p:cNvSpPr txBox="1"/>
          <p:nvPr/>
        </p:nvSpPr>
        <p:spPr>
          <a:xfrm>
            <a:off x="830518" y="3886993"/>
            <a:ext cx="2018501" cy="369332"/>
          </a:xfrm>
          <a:prstGeom prst="rect">
            <a:avLst/>
          </a:prstGeom>
          <a:noFill/>
        </p:spPr>
        <p:txBody>
          <a:bodyPr wrap="none" rtlCol="0">
            <a:spAutoFit/>
          </a:bodyPr>
          <a:lstStyle/>
          <a:p>
            <a:r>
              <a:rPr lang="de-DE" b="1">
                <a:solidFill>
                  <a:schemeClr val="tx2"/>
                </a:solidFill>
              </a:rPr>
              <a:t>Einsatzbereiche:</a:t>
            </a:r>
          </a:p>
        </p:txBody>
      </p:sp>
      <p:sp>
        <p:nvSpPr>
          <p:cNvPr id="9" name="Textfeld 8">
            <a:extLst>
              <a:ext uri="{FF2B5EF4-FFF2-40B4-BE49-F238E27FC236}">
                <a16:creationId xmlns:a16="http://schemas.microsoft.com/office/drawing/2014/main" id="{8B7ECB66-3F36-C761-3723-22925B055A7C}"/>
              </a:ext>
            </a:extLst>
          </p:cNvPr>
          <p:cNvSpPr txBox="1"/>
          <p:nvPr/>
        </p:nvSpPr>
        <p:spPr>
          <a:xfrm>
            <a:off x="1493520" y="4485559"/>
            <a:ext cx="7564891" cy="923330"/>
          </a:xfrm>
          <a:prstGeom prst="rect">
            <a:avLst/>
          </a:prstGeom>
          <a:noFill/>
        </p:spPr>
        <p:txBody>
          <a:bodyPr wrap="none" rtlCol="0">
            <a:spAutoFit/>
          </a:bodyPr>
          <a:lstStyle/>
          <a:p>
            <a:pPr marL="285750" indent="-285750">
              <a:buFont typeface="Arial" panose="020B0604020202020204" pitchFamily="34" charset="0"/>
              <a:buChar char="•"/>
            </a:pPr>
            <a:r>
              <a:rPr lang="de-DE" err="1"/>
              <a:t>Production</a:t>
            </a:r>
            <a:r>
              <a:rPr lang="de-DE"/>
              <a:t> </a:t>
            </a:r>
            <a:r>
              <a:rPr lang="de-DE" err="1"/>
              <a:t>planning</a:t>
            </a:r>
            <a:r>
              <a:rPr lang="de-DE"/>
              <a:t> and </a:t>
            </a:r>
            <a:r>
              <a:rPr lang="de-DE" err="1"/>
              <a:t>optimization</a:t>
            </a:r>
            <a:endParaRPr lang="de-DE"/>
          </a:p>
          <a:p>
            <a:pPr marL="285750" indent="-285750">
              <a:buFont typeface="Arial" panose="020B0604020202020204" pitchFamily="34" charset="0"/>
              <a:buChar char="•"/>
            </a:pPr>
            <a:r>
              <a:rPr lang="en-US"/>
              <a:t>Digitization of certification procedures (e.g. in aerospace engineering)</a:t>
            </a:r>
          </a:p>
          <a:p>
            <a:pPr marL="285750" indent="-285750">
              <a:buFont typeface="Arial" panose="020B0604020202020204" pitchFamily="34" charset="0"/>
              <a:buChar char="•"/>
            </a:pPr>
            <a:r>
              <a:rPr lang="en-US"/>
              <a:t>Comprehensive information exchange of workpieces</a:t>
            </a:r>
            <a:endParaRPr lang="de-DE"/>
          </a:p>
        </p:txBody>
      </p:sp>
    </p:spTree>
    <p:extLst>
      <p:ext uri="{BB962C8B-B14F-4D97-AF65-F5344CB8AC3E}">
        <p14:creationId xmlns:p14="http://schemas.microsoft.com/office/powerpoint/2010/main" val="46328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D9A19EC-DAB8-2E1B-8979-732D1C58DF98}"/>
              </a:ext>
            </a:extLst>
          </p:cNvPr>
          <p:cNvSpPr/>
          <p:nvPr/>
        </p:nvSpPr>
        <p:spPr>
          <a:xfrm>
            <a:off x="1225685" y="2088597"/>
            <a:ext cx="10128115" cy="1724646"/>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ea typeface="+mj-lt"/>
                <a:cs typeface="+mj-lt"/>
              </a:rPr>
              <a:t>Asset Administration Shell</a:t>
            </a:r>
            <a:endParaRPr lang="en-US"/>
          </a:p>
        </p:txBody>
      </p:sp>
      <p:sp>
        <p:nvSpPr>
          <p:cNvPr id="6" name="Textfeld 5">
            <a:extLst>
              <a:ext uri="{FF2B5EF4-FFF2-40B4-BE49-F238E27FC236}">
                <a16:creationId xmlns:a16="http://schemas.microsoft.com/office/drawing/2014/main" id="{4C2C3262-6839-B8D0-3301-995E07246755}"/>
              </a:ext>
            </a:extLst>
          </p:cNvPr>
          <p:cNvSpPr txBox="1"/>
          <p:nvPr/>
        </p:nvSpPr>
        <p:spPr>
          <a:xfrm>
            <a:off x="1687262" y="2273812"/>
            <a:ext cx="9204960" cy="1631216"/>
          </a:xfrm>
          <a:prstGeom prst="rect">
            <a:avLst/>
          </a:prstGeom>
          <a:noFill/>
        </p:spPr>
        <p:txBody>
          <a:bodyPr wrap="square" lIns="91440" tIns="45720" rIns="91440" bIns="45720" anchor="t">
            <a:spAutoFit/>
          </a:bodyPr>
          <a:lstStyle/>
          <a:p>
            <a:pPr algn="ctr"/>
            <a:r>
              <a:rPr lang="de-DE" i="1">
                <a:cs typeface="Arial"/>
              </a:rPr>
              <a:t>A </a:t>
            </a:r>
            <a:r>
              <a:rPr lang="de-DE" i="1" err="1">
                <a:cs typeface="Arial"/>
              </a:rPr>
              <a:t>concept</a:t>
            </a:r>
            <a:r>
              <a:rPr lang="de-DE" i="1">
                <a:cs typeface="Arial"/>
              </a:rPr>
              <a:t> </a:t>
            </a:r>
            <a:r>
              <a:rPr lang="de-DE" i="1" err="1">
                <a:cs typeface="Arial"/>
              </a:rPr>
              <a:t>of</a:t>
            </a:r>
            <a:r>
              <a:rPr lang="de-DE" i="1">
                <a:cs typeface="Arial"/>
              </a:rPr>
              <a:t> </a:t>
            </a:r>
            <a:r>
              <a:rPr lang="de-DE" i="1" err="1">
                <a:cs typeface="Arial"/>
              </a:rPr>
              <a:t>the</a:t>
            </a:r>
            <a:r>
              <a:rPr lang="de-DE" i="1">
                <a:cs typeface="Arial"/>
              </a:rPr>
              <a:t> </a:t>
            </a:r>
            <a:r>
              <a:rPr lang="de-DE" i="1" err="1">
                <a:cs typeface="Arial"/>
              </a:rPr>
              <a:t>plattform</a:t>
            </a:r>
            <a:r>
              <a:rPr lang="de-DE" i="1">
                <a:cs typeface="Arial"/>
              </a:rPr>
              <a:t> </a:t>
            </a:r>
            <a:r>
              <a:rPr lang="de-DE" i="1" err="1">
                <a:cs typeface="Arial"/>
              </a:rPr>
              <a:t>industry</a:t>
            </a:r>
            <a:r>
              <a:rPr lang="de-DE" i="1">
                <a:cs typeface="Arial"/>
              </a:rPr>
              <a:t> 4.0 </a:t>
            </a:r>
            <a:r>
              <a:rPr lang="de-DE" i="1" err="1">
                <a:cs typeface="Arial"/>
              </a:rPr>
              <a:t>to</a:t>
            </a:r>
            <a:r>
              <a:rPr lang="de-DE" i="1">
                <a:cs typeface="Arial"/>
              </a:rPr>
              <a:t> </a:t>
            </a:r>
            <a:r>
              <a:rPr lang="de-DE" b="1" i="1" err="1">
                <a:cs typeface="Arial"/>
              </a:rPr>
              <a:t>standardize</a:t>
            </a:r>
            <a:r>
              <a:rPr lang="de-DE" b="1" i="1">
                <a:cs typeface="Arial"/>
              </a:rPr>
              <a:t> </a:t>
            </a:r>
            <a:r>
              <a:rPr lang="de-DE" b="1" i="1" err="1">
                <a:cs typeface="Arial"/>
              </a:rPr>
              <a:t>the</a:t>
            </a:r>
            <a:r>
              <a:rPr lang="de-DE" b="1" i="1">
                <a:cs typeface="Arial"/>
              </a:rPr>
              <a:t> </a:t>
            </a:r>
            <a:r>
              <a:rPr lang="de-DE" b="1" i="1" err="1">
                <a:cs typeface="Arial"/>
              </a:rPr>
              <a:t>implementation</a:t>
            </a:r>
            <a:r>
              <a:rPr lang="de-DE" b="1" i="1">
                <a:cs typeface="Arial"/>
              </a:rPr>
              <a:t> </a:t>
            </a:r>
            <a:r>
              <a:rPr lang="de-DE" b="1" i="1" err="1">
                <a:cs typeface="Arial"/>
              </a:rPr>
              <a:t>of</a:t>
            </a:r>
            <a:r>
              <a:rPr lang="de-DE" b="1" i="1">
                <a:cs typeface="Arial"/>
              </a:rPr>
              <a:t> "Industry 4.0-components"</a:t>
            </a:r>
            <a:r>
              <a:rPr lang="de-DE" i="1">
                <a:cs typeface="Arial"/>
              </a:rPr>
              <a:t>, </a:t>
            </a:r>
            <a:r>
              <a:rPr lang="de-DE" i="1" err="1">
                <a:cs typeface="Arial"/>
              </a:rPr>
              <a:t>which</a:t>
            </a:r>
            <a:r>
              <a:rPr lang="de-DE" i="1">
                <a:cs typeface="Arial"/>
              </a:rPr>
              <a:t> </a:t>
            </a:r>
            <a:r>
              <a:rPr lang="de-DE" i="1" err="1">
                <a:cs typeface="Arial"/>
              </a:rPr>
              <a:t>consists</a:t>
            </a:r>
            <a:r>
              <a:rPr lang="de-DE" i="1">
                <a:cs typeface="Arial"/>
              </a:rPr>
              <a:t> </a:t>
            </a:r>
            <a:r>
              <a:rPr lang="de-DE" i="1" err="1">
                <a:cs typeface="Arial"/>
              </a:rPr>
              <a:t>of</a:t>
            </a:r>
            <a:r>
              <a:rPr lang="de-DE" i="1">
                <a:cs typeface="Arial"/>
              </a:rPr>
              <a:t> </a:t>
            </a:r>
            <a:r>
              <a:rPr lang="de-DE" b="1" i="1">
                <a:cs typeface="Arial"/>
              </a:rPr>
              <a:t>digital </a:t>
            </a:r>
            <a:r>
              <a:rPr lang="de-DE" b="1" i="1" err="1">
                <a:cs typeface="Arial"/>
              </a:rPr>
              <a:t>twins</a:t>
            </a:r>
            <a:r>
              <a:rPr lang="de-DE" i="1">
                <a:cs typeface="Arial"/>
              </a:rPr>
              <a:t> in </a:t>
            </a:r>
            <a:r>
              <a:rPr lang="de-DE" i="1" err="1">
                <a:cs typeface="Arial"/>
              </a:rPr>
              <a:t>the</a:t>
            </a:r>
            <a:r>
              <a:rPr lang="de-DE" i="1">
                <a:cs typeface="Arial"/>
              </a:rPr>
              <a:t> form </a:t>
            </a:r>
            <a:r>
              <a:rPr lang="de-DE" i="1" err="1">
                <a:cs typeface="Arial"/>
              </a:rPr>
              <a:t>of</a:t>
            </a:r>
            <a:r>
              <a:rPr lang="de-DE" i="1">
                <a:cs typeface="Arial"/>
              </a:rPr>
              <a:t> </a:t>
            </a:r>
            <a:r>
              <a:rPr lang="de-DE" i="1" err="1">
                <a:cs typeface="Arial"/>
              </a:rPr>
              <a:t>asset</a:t>
            </a:r>
            <a:r>
              <a:rPr lang="de-DE" i="1">
                <a:cs typeface="Arial"/>
              </a:rPr>
              <a:t> </a:t>
            </a:r>
            <a:r>
              <a:rPr lang="de-DE" i="1" err="1">
                <a:cs typeface="Arial"/>
              </a:rPr>
              <a:t>administration</a:t>
            </a:r>
            <a:r>
              <a:rPr lang="de-DE" i="1">
                <a:cs typeface="Arial"/>
              </a:rPr>
              <a:t> </a:t>
            </a:r>
            <a:r>
              <a:rPr lang="de-DE" i="1" err="1">
                <a:cs typeface="Arial"/>
              </a:rPr>
              <a:t>shells</a:t>
            </a:r>
            <a:r>
              <a:rPr lang="de-DE" i="1">
                <a:cs typeface="Arial"/>
              </a:rPr>
              <a:t> (AAS) and </a:t>
            </a:r>
            <a:r>
              <a:rPr lang="de-DE" err="1">
                <a:ea typeface="+mn-lt"/>
                <a:cs typeface="+mn-lt"/>
              </a:rPr>
              <a:t>the</a:t>
            </a:r>
            <a:r>
              <a:rPr lang="de-DE">
                <a:ea typeface="+mn-lt"/>
                <a:cs typeface="+mn-lt"/>
              </a:rPr>
              <a:t> </a:t>
            </a:r>
            <a:r>
              <a:rPr lang="de-DE" b="1" err="1">
                <a:ea typeface="+mn-lt"/>
                <a:cs typeface="+mn-lt"/>
              </a:rPr>
              <a:t>associated</a:t>
            </a:r>
            <a:r>
              <a:rPr lang="de-DE" b="1">
                <a:ea typeface="+mn-lt"/>
                <a:cs typeface="+mn-lt"/>
              </a:rPr>
              <a:t> </a:t>
            </a:r>
            <a:r>
              <a:rPr lang="de-DE" b="1" err="1">
                <a:ea typeface="+mn-lt"/>
                <a:cs typeface="+mn-lt"/>
              </a:rPr>
              <a:t>physical</a:t>
            </a:r>
            <a:r>
              <a:rPr lang="de-DE" b="1">
                <a:ea typeface="+mn-lt"/>
                <a:cs typeface="+mn-lt"/>
              </a:rPr>
              <a:t> </a:t>
            </a:r>
            <a:r>
              <a:rPr lang="de-DE" b="1" err="1">
                <a:ea typeface="+mn-lt"/>
                <a:cs typeface="+mn-lt"/>
              </a:rPr>
              <a:t>object</a:t>
            </a:r>
            <a:r>
              <a:rPr lang="de-DE">
                <a:ea typeface="+mn-lt"/>
                <a:cs typeface="+mn-lt"/>
              </a:rPr>
              <a:t> (</a:t>
            </a:r>
            <a:r>
              <a:rPr lang="de-DE" err="1">
                <a:ea typeface="+mn-lt"/>
                <a:cs typeface="+mn-lt"/>
              </a:rPr>
              <a:t>the</a:t>
            </a:r>
            <a:endParaRPr lang="de-DE">
              <a:ea typeface="+mn-lt"/>
              <a:cs typeface="+mn-lt"/>
            </a:endParaRPr>
          </a:p>
          <a:p>
            <a:pPr algn="ctr"/>
            <a:r>
              <a:rPr lang="de-DE">
                <a:ea typeface="+mn-lt"/>
                <a:cs typeface="+mn-lt"/>
              </a:rPr>
              <a:t>so-</a:t>
            </a:r>
            <a:r>
              <a:rPr lang="de-DE" err="1">
                <a:ea typeface="+mn-lt"/>
                <a:cs typeface="+mn-lt"/>
              </a:rPr>
              <a:t>called</a:t>
            </a:r>
            <a:r>
              <a:rPr lang="de-DE">
                <a:ea typeface="+mn-lt"/>
                <a:cs typeface="+mn-lt"/>
              </a:rPr>
              <a:t> </a:t>
            </a:r>
            <a:r>
              <a:rPr lang="de-DE" err="1">
                <a:ea typeface="+mn-lt"/>
                <a:cs typeface="+mn-lt"/>
              </a:rPr>
              <a:t>asset</a:t>
            </a:r>
            <a:r>
              <a:rPr lang="de-DE">
                <a:ea typeface="+mn-lt"/>
                <a:cs typeface="+mn-lt"/>
              </a:rPr>
              <a:t>).</a:t>
            </a:r>
            <a:endParaRPr lang="de-DE"/>
          </a:p>
          <a:p>
            <a:pPr algn="r"/>
            <a:r>
              <a:rPr lang="de-DE" sz="1400">
                <a:cs typeface="Arial"/>
              </a:rPr>
              <a:t>vgl. TINF21C_VE07_DigitalTwin_AAS_Nameplat_MR.pdf </a:t>
            </a:r>
            <a:endParaRPr lang="de-DE" sz="1400"/>
          </a:p>
          <a:p>
            <a:pPr algn="r"/>
            <a:endParaRPr lang="de-DE" sz="1400">
              <a:cs typeface="Arial"/>
            </a:endParaRPr>
          </a:p>
        </p:txBody>
      </p:sp>
      <p:sp>
        <p:nvSpPr>
          <p:cNvPr id="4" name="Rechteck 3">
            <a:extLst>
              <a:ext uri="{FF2B5EF4-FFF2-40B4-BE49-F238E27FC236}">
                <a16:creationId xmlns:a16="http://schemas.microsoft.com/office/drawing/2014/main" id="{94B04E08-0E8E-E045-124C-E8E2EAB2BA73}"/>
              </a:ext>
            </a:extLst>
          </p:cNvPr>
          <p:cNvSpPr/>
          <p:nvPr/>
        </p:nvSpPr>
        <p:spPr>
          <a:xfrm>
            <a:off x="1225685" y="4290701"/>
            <a:ext cx="10119255" cy="1503575"/>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buFont typeface="Arial"/>
              <a:buChar char="•"/>
            </a:pPr>
            <a:endParaRPr lang="de-DE">
              <a:solidFill>
                <a:schemeClr val="tx1"/>
              </a:solidFill>
              <a:ea typeface="+mn-lt"/>
              <a:cs typeface="+mn-lt"/>
            </a:endParaRPr>
          </a:p>
          <a:p>
            <a:pPr algn="ctr">
              <a:buFont typeface="Arial"/>
              <a:buChar char="•"/>
            </a:pPr>
            <a:endParaRPr lang="de-DE">
              <a:solidFill>
                <a:schemeClr val="tx1"/>
              </a:solidFill>
              <a:ea typeface="+mn-lt"/>
              <a:cs typeface="+mn-lt"/>
            </a:endParaRPr>
          </a:p>
          <a:p>
            <a:pPr algn="ctr"/>
            <a:endParaRPr lang="de-DE">
              <a:solidFill>
                <a:schemeClr val="tx1"/>
              </a:solidFill>
              <a:cs typeface="Arial" panose="020B0604020202020204"/>
            </a:endParaRPr>
          </a:p>
          <a:p>
            <a:pPr algn="ctr">
              <a:buFont typeface="Arial"/>
              <a:buChar char="•"/>
            </a:pPr>
            <a:endParaRPr lang="de-DE">
              <a:solidFill>
                <a:schemeClr val="tx1"/>
              </a:solidFill>
              <a:cs typeface="Arial" panose="020B0604020202020204"/>
            </a:endParaRPr>
          </a:p>
          <a:p>
            <a:pPr algn="ctr">
              <a:buFont typeface="Arial"/>
              <a:buChar char="•"/>
            </a:pPr>
            <a:endParaRPr lang="de-DE">
              <a:solidFill>
                <a:schemeClr val="tx1"/>
              </a:solidFill>
              <a:cs typeface="Arial" panose="020B0604020202020204"/>
            </a:endParaRPr>
          </a:p>
        </p:txBody>
      </p:sp>
      <p:sp>
        <p:nvSpPr>
          <p:cNvPr id="7" name="Textfeld 6">
            <a:extLst>
              <a:ext uri="{FF2B5EF4-FFF2-40B4-BE49-F238E27FC236}">
                <a16:creationId xmlns:a16="http://schemas.microsoft.com/office/drawing/2014/main" id="{D45DFF44-6353-1E61-1E7A-7734266D9447}"/>
              </a:ext>
            </a:extLst>
          </p:cNvPr>
          <p:cNvSpPr txBox="1"/>
          <p:nvPr/>
        </p:nvSpPr>
        <p:spPr>
          <a:xfrm>
            <a:off x="830518" y="1704976"/>
            <a:ext cx="1326004" cy="369332"/>
          </a:xfrm>
          <a:prstGeom prst="rect">
            <a:avLst/>
          </a:prstGeom>
          <a:noFill/>
        </p:spPr>
        <p:txBody>
          <a:bodyPr wrap="none" rtlCol="0">
            <a:spAutoFit/>
          </a:bodyPr>
          <a:lstStyle/>
          <a:p>
            <a:r>
              <a:rPr lang="de-DE" b="1">
                <a:solidFill>
                  <a:schemeClr val="tx2"/>
                </a:solidFill>
              </a:rPr>
              <a:t>Definition:</a:t>
            </a:r>
          </a:p>
        </p:txBody>
      </p:sp>
      <p:sp>
        <p:nvSpPr>
          <p:cNvPr id="8" name="Textfeld 7">
            <a:extLst>
              <a:ext uri="{FF2B5EF4-FFF2-40B4-BE49-F238E27FC236}">
                <a16:creationId xmlns:a16="http://schemas.microsoft.com/office/drawing/2014/main" id="{71F5D46E-19A0-E3EA-5DE4-9FCC500EF2A3}"/>
              </a:ext>
            </a:extLst>
          </p:cNvPr>
          <p:cNvSpPr txBox="1"/>
          <p:nvPr/>
        </p:nvSpPr>
        <p:spPr>
          <a:xfrm>
            <a:off x="830518" y="3886993"/>
            <a:ext cx="684803" cy="369332"/>
          </a:xfrm>
          <a:prstGeom prst="rect">
            <a:avLst/>
          </a:prstGeom>
          <a:noFill/>
        </p:spPr>
        <p:txBody>
          <a:bodyPr wrap="none" lIns="91440" tIns="45720" rIns="91440" bIns="45720" rtlCol="0" anchor="t">
            <a:spAutoFit/>
          </a:bodyPr>
          <a:lstStyle/>
          <a:p>
            <a:r>
              <a:rPr lang="de-DE" b="1">
                <a:solidFill>
                  <a:schemeClr val="tx2"/>
                </a:solidFill>
              </a:rPr>
              <a:t>Use:</a:t>
            </a:r>
            <a:endParaRPr lang="de-DE" b="1">
              <a:solidFill>
                <a:schemeClr val="tx2"/>
              </a:solidFill>
              <a:cs typeface="Arial"/>
            </a:endParaRPr>
          </a:p>
        </p:txBody>
      </p:sp>
      <p:sp>
        <p:nvSpPr>
          <p:cNvPr id="9" name="Textfeld 8">
            <a:extLst>
              <a:ext uri="{FF2B5EF4-FFF2-40B4-BE49-F238E27FC236}">
                <a16:creationId xmlns:a16="http://schemas.microsoft.com/office/drawing/2014/main" id="{8B7ECB66-3F36-C761-3723-22925B055A7C}"/>
              </a:ext>
            </a:extLst>
          </p:cNvPr>
          <p:cNvSpPr txBox="1"/>
          <p:nvPr/>
        </p:nvSpPr>
        <p:spPr>
          <a:xfrm>
            <a:off x="1486786" y="4308349"/>
            <a:ext cx="9559789" cy="1477328"/>
          </a:xfrm>
          <a:prstGeom prst="rect">
            <a:avLst/>
          </a:prstGeom>
          <a:noFill/>
        </p:spPr>
        <p:txBody>
          <a:bodyPr wrap="square" lIns="91440" tIns="45720" rIns="91440" bIns="45720" rtlCol="0" anchor="t">
            <a:spAutoFit/>
          </a:bodyPr>
          <a:lstStyle/>
          <a:p>
            <a:pPr marL="285750" indent="-285750">
              <a:buFont typeface="Arial"/>
              <a:buChar char="•"/>
            </a:pPr>
            <a:r>
              <a:rPr lang="de-DE" err="1">
                <a:cs typeface="Arial"/>
              </a:rPr>
              <a:t>provides</a:t>
            </a:r>
            <a:r>
              <a:rPr lang="de-DE">
                <a:cs typeface="Arial"/>
              </a:rPr>
              <a:t> </a:t>
            </a:r>
            <a:r>
              <a:rPr lang="de-DE" err="1">
                <a:cs typeface="Arial"/>
              </a:rPr>
              <a:t>manufacturer</a:t>
            </a:r>
            <a:r>
              <a:rPr lang="de-DE">
                <a:cs typeface="Arial"/>
              </a:rPr>
              <a:t>-independent </a:t>
            </a:r>
            <a:r>
              <a:rPr lang="de-DE" err="1">
                <a:cs typeface="Arial"/>
              </a:rPr>
              <a:t>combinable</a:t>
            </a:r>
            <a:r>
              <a:rPr lang="de-DE">
                <a:cs typeface="Arial"/>
              </a:rPr>
              <a:t> digital </a:t>
            </a:r>
            <a:r>
              <a:rPr lang="de-DE" err="1">
                <a:cs typeface="Arial"/>
              </a:rPr>
              <a:t>twins</a:t>
            </a:r>
            <a:r>
              <a:rPr lang="de-DE">
                <a:cs typeface="Arial"/>
              </a:rPr>
              <a:t> </a:t>
            </a:r>
            <a:r>
              <a:rPr lang="de-DE" err="1">
                <a:cs typeface="Arial"/>
              </a:rPr>
              <a:t>that</a:t>
            </a:r>
            <a:r>
              <a:rPr lang="de-DE">
                <a:cs typeface="Arial"/>
              </a:rPr>
              <a:t> </a:t>
            </a:r>
            <a:r>
              <a:rPr lang="de-DE" err="1">
                <a:cs typeface="Arial"/>
              </a:rPr>
              <a:t>can</a:t>
            </a:r>
            <a:r>
              <a:rPr lang="de-DE">
                <a:cs typeface="Arial"/>
              </a:rPr>
              <a:t> </a:t>
            </a:r>
            <a:r>
              <a:rPr lang="de-DE" err="1">
                <a:cs typeface="Arial"/>
              </a:rPr>
              <a:t>be</a:t>
            </a:r>
            <a:r>
              <a:rPr lang="de-DE">
                <a:cs typeface="Arial"/>
              </a:rPr>
              <a:t> </a:t>
            </a:r>
            <a:r>
              <a:rPr lang="de-DE" err="1">
                <a:cs typeface="Arial"/>
              </a:rPr>
              <a:t>accessed</a:t>
            </a:r>
            <a:r>
              <a:rPr lang="de-DE">
                <a:cs typeface="Arial"/>
              </a:rPr>
              <a:t> via </a:t>
            </a:r>
            <a:r>
              <a:rPr lang="de-DE" err="1">
                <a:cs typeface="Arial"/>
              </a:rPr>
              <a:t>standardized</a:t>
            </a:r>
            <a:r>
              <a:rPr lang="de-DE">
                <a:cs typeface="Arial"/>
              </a:rPr>
              <a:t> </a:t>
            </a:r>
            <a:r>
              <a:rPr lang="de-DE" err="1">
                <a:cs typeface="Arial"/>
              </a:rPr>
              <a:t>interfaces</a:t>
            </a:r>
            <a:endParaRPr lang="en-US" err="1">
              <a:cs typeface="Arial" panose="020B0604020202020204"/>
            </a:endParaRPr>
          </a:p>
          <a:p>
            <a:pPr marL="285750" indent="-285750">
              <a:buFont typeface="Arial"/>
              <a:buChar char="•"/>
            </a:pPr>
            <a:r>
              <a:rPr lang="de-DE" err="1">
                <a:cs typeface="Arial"/>
              </a:rPr>
              <a:t>standardizes</a:t>
            </a:r>
            <a:r>
              <a:rPr lang="de-DE">
                <a:ea typeface="+mn-lt"/>
                <a:cs typeface="+mn-lt"/>
              </a:rPr>
              <a:t> </a:t>
            </a:r>
            <a:r>
              <a:rPr lang="de-DE" err="1">
                <a:ea typeface="+mn-lt"/>
                <a:cs typeface="+mn-lt"/>
              </a:rPr>
              <a:t>communication</a:t>
            </a:r>
            <a:r>
              <a:rPr lang="de-DE">
                <a:ea typeface="+mn-lt"/>
                <a:cs typeface="+mn-lt"/>
              </a:rPr>
              <a:t> </a:t>
            </a:r>
            <a:r>
              <a:rPr lang="de-DE" err="1">
                <a:ea typeface="+mn-lt"/>
                <a:cs typeface="+mn-lt"/>
              </a:rPr>
              <a:t>interfaces</a:t>
            </a:r>
            <a:r>
              <a:rPr lang="de-DE">
                <a:ea typeface="+mn-lt"/>
                <a:cs typeface="+mn-lt"/>
              </a:rPr>
              <a:t> in a network</a:t>
            </a:r>
          </a:p>
          <a:p>
            <a:pPr marL="285750" indent="-285750">
              <a:buFont typeface="Arial"/>
              <a:buChar char="•"/>
            </a:pPr>
            <a:r>
              <a:rPr lang="de-DE">
                <a:cs typeface="Arial" panose="020B0604020202020204"/>
              </a:rPr>
              <a:t>provides </a:t>
            </a:r>
            <a:r>
              <a:rPr lang="de-DE" err="1">
                <a:cs typeface="Arial" panose="020B0604020202020204"/>
              </a:rPr>
              <a:t>the</a:t>
            </a:r>
            <a:r>
              <a:rPr lang="de-DE">
                <a:cs typeface="Arial" panose="020B0604020202020204"/>
              </a:rPr>
              <a:t> interface </a:t>
            </a:r>
            <a:r>
              <a:rPr lang="de-DE" err="1">
                <a:cs typeface="Arial" panose="020B0604020202020204"/>
              </a:rPr>
              <a:t>to</a:t>
            </a:r>
            <a:r>
              <a:rPr lang="de-DE">
                <a:cs typeface="Arial" panose="020B0604020202020204"/>
              </a:rPr>
              <a:t> </a:t>
            </a:r>
            <a:r>
              <a:rPr lang="de-DE" err="1">
                <a:cs typeface="Arial" panose="020B0604020202020204"/>
              </a:rPr>
              <a:t>the</a:t>
            </a:r>
            <a:r>
              <a:rPr lang="de-DE">
                <a:cs typeface="Arial" panose="020B0604020202020204"/>
              </a:rPr>
              <a:t> </a:t>
            </a:r>
            <a:r>
              <a:rPr lang="de-DE" err="1">
                <a:cs typeface="Arial" panose="020B0604020202020204"/>
              </a:rPr>
              <a:t>physical</a:t>
            </a:r>
            <a:r>
              <a:rPr lang="de-DE">
                <a:cs typeface="Arial" panose="020B0604020202020204"/>
              </a:rPr>
              <a:t> </a:t>
            </a:r>
            <a:r>
              <a:rPr lang="de-DE" err="1">
                <a:cs typeface="Arial" panose="020B0604020202020204"/>
              </a:rPr>
              <a:t>asset</a:t>
            </a:r>
            <a:r>
              <a:rPr lang="de-DE">
                <a:cs typeface="Arial" panose="020B0604020202020204"/>
              </a:rPr>
              <a:t>, </a:t>
            </a:r>
            <a:r>
              <a:rPr lang="de-DE" err="1">
                <a:cs typeface="Arial" panose="020B0604020202020204"/>
              </a:rPr>
              <a:t>as</a:t>
            </a:r>
            <a:r>
              <a:rPr lang="de-DE">
                <a:cs typeface="Arial" panose="020B0604020202020204"/>
              </a:rPr>
              <a:t> </a:t>
            </a:r>
            <a:r>
              <a:rPr lang="de-DE" err="1">
                <a:cs typeface="Arial" panose="020B0604020202020204"/>
              </a:rPr>
              <a:t>well</a:t>
            </a:r>
            <a:r>
              <a:rPr lang="de-DE">
                <a:cs typeface="Arial" panose="020B0604020202020204"/>
              </a:rPr>
              <a:t> </a:t>
            </a:r>
            <a:r>
              <a:rPr lang="de-DE" err="1">
                <a:cs typeface="Arial" panose="020B0604020202020204"/>
              </a:rPr>
              <a:t>as</a:t>
            </a:r>
            <a:r>
              <a:rPr lang="de-DE">
                <a:cs typeface="Arial" panose="020B0604020202020204"/>
              </a:rPr>
              <a:t> a </a:t>
            </a:r>
            <a:r>
              <a:rPr lang="de-DE" err="1">
                <a:cs typeface="Arial" panose="020B0604020202020204"/>
              </a:rPr>
              <a:t>data</a:t>
            </a:r>
            <a:r>
              <a:rPr lang="de-DE">
                <a:cs typeface="Arial" panose="020B0604020202020204"/>
              </a:rPr>
              <a:t> </a:t>
            </a:r>
            <a:r>
              <a:rPr lang="de-DE" err="1">
                <a:cs typeface="Arial" panose="020B0604020202020204"/>
              </a:rPr>
              <a:t>memory</a:t>
            </a:r>
            <a:r>
              <a:rPr lang="de-DE">
                <a:cs typeface="Arial" panose="020B0604020202020204"/>
              </a:rPr>
              <a:t> </a:t>
            </a:r>
            <a:r>
              <a:rPr lang="de-DE" err="1">
                <a:cs typeface="Arial" panose="020B0604020202020204"/>
              </a:rPr>
              <a:t>for</a:t>
            </a:r>
            <a:r>
              <a:rPr lang="de-DE">
                <a:cs typeface="Arial" panose="020B0604020202020204"/>
              </a:rPr>
              <a:t> </a:t>
            </a:r>
            <a:r>
              <a:rPr lang="de-DE" err="1">
                <a:cs typeface="Arial" panose="020B0604020202020204"/>
              </a:rPr>
              <a:t>information</a:t>
            </a:r>
            <a:r>
              <a:rPr lang="de-DE">
                <a:cs typeface="Arial" panose="020B0604020202020204"/>
              </a:rPr>
              <a:t> </a:t>
            </a:r>
            <a:r>
              <a:rPr lang="de-DE" err="1">
                <a:cs typeface="Arial" panose="020B0604020202020204"/>
              </a:rPr>
              <a:t>about</a:t>
            </a:r>
            <a:r>
              <a:rPr lang="de-DE">
                <a:cs typeface="Arial" panose="020B0604020202020204"/>
              </a:rPr>
              <a:t> </a:t>
            </a:r>
            <a:r>
              <a:rPr lang="de-DE" err="1">
                <a:cs typeface="Arial" panose="020B0604020202020204"/>
              </a:rPr>
              <a:t>the</a:t>
            </a:r>
            <a:r>
              <a:rPr lang="de-DE">
                <a:cs typeface="Arial" panose="020B0604020202020204"/>
              </a:rPr>
              <a:t> </a:t>
            </a:r>
            <a:r>
              <a:rPr lang="de-DE" err="1">
                <a:cs typeface="Arial" panose="020B0604020202020204"/>
              </a:rPr>
              <a:t>asset</a:t>
            </a:r>
            <a:endParaRPr lang="de-DE">
              <a:cs typeface="Arial" panose="020B0604020202020204"/>
            </a:endParaRPr>
          </a:p>
        </p:txBody>
      </p:sp>
    </p:spTree>
    <p:extLst>
      <p:ext uri="{BB962C8B-B14F-4D97-AF65-F5344CB8AC3E}">
        <p14:creationId xmlns:p14="http://schemas.microsoft.com/office/powerpoint/2010/main" val="4139059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ea typeface="+mj-lt"/>
                <a:cs typeface="+mj-lt"/>
              </a:rPr>
              <a:t>Asset Administration Shell</a:t>
            </a:r>
            <a:endParaRPr lang="en-US"/>
          </a:p>
        </p:txBody>
      </p:sp>
      <p:pic>
        <p:nvPicPr>
          <p:cNvPr id="5" name="Picture 9">
            <a:extLst>
              <a:ext uri="{FF2B5EF4-FFF2-40B4-BE49-F238E27FC236}">
                <a16:creationId xmlns:a16="http://schemas.microsoft.com/office/drawing/2014/main" id="{490ADB3B-B8DA-E226-FB00-9A0D71D00DF1}"/>
              </a:ext>
            </a:extLst>
          </p:cNvPr>
          <p:cNvPicPr>
            <a:picLocks noChangeAspect="1"/>
          </p:cNvPicPr>
          <p:nvPr/>
        </p:nvPicPr>
        <p:blipFill>
          <a:blip r:embed="rId2"/>
          <a:stretch>
            <a:fillRect/>
          </a:stretch>
        </p:blipFill>
        <p:spPr>
          <a:xfrm>
            <a:off x="2301631" y="1522575"/>
            <a:ext cx="7588737" cy="4496697"/>
          </a:xfrm>
          <a:prstGeom prst="rect">
            <a:avLst/>
          </a:prstGeom>
        </p:spPr>
      </p:pic>
      <p:sp>
        <p:nvSpPr>
          <p:cNvPr id="10" name="TextBox 9">
            <a:extLst>
              <a:ext uri="{FF2B5EF4-FFF2-40B4-BE49-F238E27FC236}">
                <a16:creationId xmlns:a16="http://schemas.microsoft.com/office/drawing/2014/main" id="{49E9297D-FB7B-2204-5F53-AFE5BD8D5A27}"/>
              </a:ext>
            </a:extLst>
          </p:cNvPr>
          <p:cNvSpPr txBox="1"/>
          <p:nvPr/>
        </p:nvSpPr>
        <p:spPr>
          <a:xfrm>
            <a:off x="5103393" y="5684921"/>
            <a:ext cx="48532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de-DE" sz="1400">
                <a:ea typeface="+mn-lt"/>
                <a:cs typeface="+mn-lt"/>
              </a:rPr>
              <a:t>vgl. TINF21C_VE07_DigitalTwin_AAS_Nameplat_MR.pdf </a:t>
            </a:r>
            <a:endParaRPr lang="en-US" sz="1400">
              <a:ea typeface="+mn-lt"/>
              <a:cs typeface="+mn-lt"/>
            </a:endParaRPr>
          </a:p>
          <a:p>
            <a:pPr algn="l"/>
            <a:endParaRPr lang="en-US" sz="1400">
              <a:cs typeface="Arial"/>
            </a:endParaRPr>
          </a:p>
        </p:txBody>
      </p:sp>
    </p:spTree>
    <p:extLst>
      <p:ext uri="{BB962C8B-B14F-4D97-AF65-F5344CB8AC3E}">
        <p14:creationId xmlns:p14="http://schemas.microsoft.com/office/powerpoint/2010/main" val="94668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0D9A19EC-DAB8-2E1B-8979-732D1C58DF98}"/>
              </a:ext>
            </a:extLst>
          </p:cNvPr>
          <p:cNvSpPr/>
          <p:nvPr/>
        </p:nvSpPr>
        <p:spPr>
          <a:xfrm>
            <a:off x="1225685" y="2555957"/>
            <a:ext cx="10128115" cy="1724646"/>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102F949-0DDC-AF18-A20D-14DC272AC702}"/>
              </a:ext>
            </a:extLst>
          </p:cNvPr>
          <p:cNvSpPr>
            <a:spLocks noGrp="1"/>
          </p:cNvSpPr>
          <p:nvPr>
            <p:ph type="title"/>
          </p:nvPr>
        </p:nvSpPr>
        <p:spPr/>
        <p:txBody>
          <a:bodyPr/>
          <a:lstStyle/>
          <a:p>
            <a:r>
              <a:rPr lang="de-DE"/>
              <a:t>Asset Administration Shell</a:t>
            </a:r>
          </a:p>
        </p:txBody>
      </p:sp>
      <p:sp>
        <p:nvSpPr>
          <p:cNvPr id="6" name="Textfeld 5">
            <a:extLst>
              <a:ext uri="{FF2B5EF4-FFF2-40B4-BE49-F238E27FC236}">
                <a16:creationId xmlns:a16="http://schemas.microsoft.com/office/drawing/2014/main" id="{4C2C3262-6839-B8D0-3301-995E07246755}"/>
              </a:ext>
            </a:extLst>
          </p:cNvPr>
          <p:cNvSpPr txBox="1"/>
          <p:nvPr/>
        </p:nvSpPr>
        <p:spPr>
          <a:xfrm>
            <a:off x="1687262" y="2741172"/>
            <a:ext cx="9204960" cy="1354217"/>
          </a:xfrm>
          <a:prstGeom prst="rect">
            <a:avLst/>
          </a:prstGeom>
          <a:noFill/>
        </p:spPr>
        <p:txBody>
          <a:bodyPr wrap="square">
            <a:spAutoFit/>
          </a:bodyPr>
          <a:lstStyle/>
          <a:p>
            <a:pPr algn="ctr"/>
            <a:r>
              <a:rPr lang="en-US" i="1"/>
              <a:t>physical or logical object owned by or under the custodial duties of an organization, having either a perceived</a:t>
            </a:r>
          </a:p>
          <a:p>
            <a:pPr algn="ctr"/>
            <a:r>
              <a:rPr lang="en-US" i="1"/>
              <a:t>or actual value to the organization</a:t>
            </a:r>
          </a:p>
          <a:p>
            <a:pPr algn="r"/>
            <a:endParaRPr lang="en-US" sz="1400"/>
          </a:p>
          <a:p>
            <a:pPr algn="r"/>
            <a:r>
              <a:rPr lang="en-US" sz="1400"/>
              <a:t>Source: SPECIFICATION - Details of the Asset Administration Shell</a:t>
            </a:r>
            <a:endParaRPr lang="de-DE" sz="1400"/>
          </a:p>
        </p:txBody>
      </p:sp>
      <p:sp>
        <p:nvSpPr>
          <p:cNvPr id="7" name="Textfeld 6">
            <a:extLst>
              <a:ext uri="{FF2B5EF4-FFF2-40B4-BE49-F238E27FC236}">
                <a16:creationId xmlns:a16="http://schemas.microsoft.com/office/drawing/2014/main" id="{D45DFF44-6353-1E61-1E7A-7734266D9447}"/>
              </a:ext>
            </a:extLst>
          </p:cNvPr>
          <p:cNvSpPr txBox="1"/>
          <p:nvPr/>
        </p:nvSpPr>
        <p:spPr>
          <a:xfrm>
            <a:off x="830518" y="2172336"/>
            <a:ext cx="889987" cy="369332"/>
          </a:xfrm>
          <a:prstGeom prst="rect">
            <a:avLst/>
          </a:prstGeom>
          <a:noFill/>
        </p:spPr>
        <p:txBody>
          <a:bodyPr wrap="none" rtlCol="0">
            <a:spAutoFit/>
          </a:bodyPr>
          <a:lstStyle/>
          <a:p>
            <a:r>
              <a:rPr lang="de-DE" b="1">
                <a:solidFill>
                  <a:schemeClr val="tx2"/>
                </a:solidFill>
              </a:rPr>
              <a:t>Asset:</a:t>
            </a:r>
          </a:p>
        </p:txBody>
      </p:sp>
    </p:spTree>
    <p:extLst>
      <p:ext uri="{BB962C8B-B14F-4D97-AF65-F5344CB8AC3E}">
        <p14:creationId xmlns:p14="http://schemas.microsoft.com/office/powerpoint/2010/main" val="3485643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786984-3B02-23A4-2E29-FFF6C2530BE0}"/>
              </a:ext>
            </a:extLst>
          </p:cNvPr>
          <p:cNvSpPr>
            <a:spLocks noGrp="1"/>
          </p:cNvSpPr>
          <p:nvPr>
            <p:ph type="title"/>
          </p:nvPr>
        </p:nvSpPr>
        <p:spPr/>
        <p:txBody>
          <a:bodyPr/>
          <a:lstStyle/>
          <a:p>
            <a:r>
              <a:rPr lang="de-DE"/>
              <a:t>Asset Administration Shell</a:t>
            </a:r>
          </a:p>
        </p:txBody>
      </p:sp>
      <p:sp>
        <p:nvSpPr>
          <p:cNvPr id="5" name="Textfeld 4">
            <a:extLst>
              <a:ext uri="{FF2B5EF4-FFF2-40B4-BE49-F238E27FC236}">
                <a16:creationId xmlns:a16="http://schemas.microsoft.com/office/drawing/2014/main" id="{D78CE32D-139B-08C9-34DF-DC934872E2F2}"/>
              </a:ext>
            </a:extLst>
          </p:cNvPr>
          <p:cNvSpPr txBox="1"/>
          <p:nvPr/>
        </p:nvSpPr>
        <p:spPr>
          <a:xfrm>
            <a:off x="830518" y="1611153"/>
            <a:ext cx="3112775" cy="369332"/>
          </a:xfrm>
          <a:prstGeom prst="rect">
            <a:avLst/>
          </a:prstGeom>
          <a:noFill/>
        </p:spPr>
        <p:txBody>
          <a:bodyPr wrap="none" rtlCol="0">
            <a:spAutoFit/>
          </a:bodyPr>
          <a:lstStyle/>
          <a:p>
            <a:r>
              <a:rPr lang="de-DE" b="1">
                <a:solidFill>
                  <a:schemeClr val="tx2"/>
                </a:solidFill>
              </a:rPr>
              <a:t>Asset Administration Shell</a:t>
            </a:r>
          </a:p>
        </p:txBody>
      </p:sp>
      <p:sp>
        <p:nvSpPr>
          <p:cNvPr id="4" name="Rechteck 3">
            <a:extLst>
              <a:ext uri="{FF2B5EF4-FFF2-40B4-BE49-F238E27FC236}">
                <a16:creationId xmlns:a16="http://schemas.microsoft.com/office/drawing/2014/main" id="{D184A763-98A6-65AA-931D-F162A81AEE9B}"/>
              </a:ext>
            </a:extLst>
          </p:cNvPr>
          <p:cNvSpPr/>
          <p:nvPr/>
        </p:nvSpPr>
        <p:spPr>
          <a:xfrm>
            <a:off x="734618" y="2053553"/>
            <a:ext cx="5241325" cy="3654419"/>
          </a:xfrm>
          <a:prstGeom prst="rect">
            <a:avLst/>
          </a:prstGeom>
          <a:solidFill>
            <a:schemeClr val="bg1">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a:extLst>
              <a:ext uri="{FF2B5EF4-FFF2-40B4-BE49-F238E27FC236}">
                <a16:creationId xmlns:a16="http://schemas.microsoft.com/office/drawing/2014/main" id="{D108BFB2-876D-E0E9-C03F-7CFDCD902E13}"/>
              </a:ext>
            </a:extLst>
          </p:cNvPr>
          <p:cNvSpPr txBox="1"/>
          <p:nvPr/>
        </p:nvSpPr>
        <p:spPr>
          <a:xfrm>
            <a:off x="846069" y="2405999"/>
            <a:ext cx="5018421" cy="2949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standardized digital representation of the asset</a:t>
            </a:r>
          </a:p>
          <a:p>
            <a:pPr marL="285750" indent="-285750">
              <a:lnSpc>
                <a:spcPct val="150000"/>
              </a:lnSpc>
              <a:buFont typeface="Arial" panose="020B0604020202020204" pitchFamily="34" charset="0"/>
              <a:buChar char="•"/>
            </a:pPr>
            <a:r>
              <a:rPr lang="en-US"/>
              <a:t>describes technical functionalities</a:t>
            </a:r>
          </a:p>
          <a:p>
            <a:pPr marL="285750" indent="-285750">
              <a:lnSpc>
                <a:spcPct val="150000"/>
              </a:lnSpc>
              <a:buFont typeface="Arial" panose="020B0604020202020204" pitchFamily="34" charset="0"/>
              <a:buChar char="•"/>
            </a:pPr>
            <a:r>
              <a:rPr lang="en-US"/>
              <a:t>provides digital twins, which are accessible via standardized Interfaces</a:t>
            </a:r>
          </a:p>
          <a:p>
            <a:pPr marL="285750" indent="-285750">
              <a:lnSpc>
                <a:spcPct val="150000"/>
              </a:lnSpc>
              <a:buFont typeface="Arial" panose="020B0604020202020204" pitchFamily="34" charset="0"/>
              <a:buChar char="•"/>
            </a:pPr>
            <a:r>
              <a:rPr lang="en-US"/>
              <a:t>different assets can have the same AAS</a:t>
            </a:r>
          </a:p>
          <a:p>
            <a:pPr marL="285750" indent="-285750">
              <a:lnSpc>
                <a:spcPct val="150000"/>
              </a:lnSpc>
              <a:buFont typeface="Arial" panose="020B0604020202020204" pitchFamily="34" charset="0"/>
              <a:buChar char="•"/>
            </a:pPr>
            <a:r>
              <a:rPr lang="en-US"/>
              <a:t>holds all relevant information about an asset</a:t>
            </a:r>
          </a:p>
        </p:txBody>
      </p:sp>
      <p:pic>
        <p:nvPicPr>
          <p:cNvPr id="7" name="Grafik 6">
            <a:extLst>
              <a:ext uri="{FF2B5EF4-FFF2-40B4-BE49-F238E27FC236}">
                <a16:creationId xmlns:a16="http://schemas.microsoft.com/office/drawing/2014/main" id="{F87C9F95-0DB1-B950-5B89-9559F819E1B8}"/>
              </a:ext>
            </a:extLst>
          </p:cNvPr>
          <p:cNvPicPr>
            <a:picLocks noChangeAspect="1"/>
          </p:cNvPicPr>
          <p:nvPr/>
        </p:nvPicPr>
        <p:blipFill rotWithShape="1">
          <a:blip r:embed="rId2"/>
          <a:srcRect l="2033" t="1923" r="1889" b="1923"/>
          <a:stretch/>
        </p:blipFill>
        <p:spPr>
          <a:xfrm>
            <a:off x="6087394" y="2053553"/>
            <a:ext cx="5266406" cy="3654419"/>
          </a:xfrm>
          <a:prstGeom prst="rect">
            <a:avLst/>
          </a:prstGeom>
        </p:spPr>
      </p:pic>
    </p:spTree>
    <p:extLst>
      <p:ext uri="{BB962C8B-B14F-4D97-AF65-F5344CB8AC3E}">
        <p14:creationId xmlns:p14="http://schemas.microsoft.com/office/powerpoint/2010/main" val="2468849283"/>
      </p:ext>
    </p:extLst>
  </p:cSld>
  <p:clrMapOvr>
    <a:masterClrMapping/>
  </p:clrMapOvr>
</p:sld>
</file>

<file path=ppt/theme/theme1.xml><?xml version="1.0" encoding="utf-8"?>
<a:theme xmlns:a="http://schemas.openxmlformats.org/drawingml/2006/main" name="Office">
  <a:themeElements>
    <a:clrScheme name="Software Engineering">
      <a:dk1>
        <a:srgbClr val="494949"/>
      </a:dk1>
      <a:lt1>
        <a:srgbClr val="F2F2F2"/>
      </a:lt1>
      <a:dk2>
        <a:srgbClr val="00194C"/>
      </a:dk2>
      <a:lt2>
        <a:srgbClr val="F2F2F2"/>
      </a:lt2>
      <a:accent1>
        <a:srgbClr val="00194C"/>
      </a:accent1>
      <a:accent2>
        <a:srgbClr val="002060"/>
      </a:accent2>
      <a:accent3>
        <a:srgbClr val="002570"/>
      </a:accent3>
      <a:accent4>
        <a:srgbClr val="EDFF09"/>
      </a:accent4>
      <a:accent5>
        <a:srgbClr val="FFF757"/>
      </a:accent5>
      <a:accent6>
        <a:srgbClr val="CCC200"/>
      </a:accent6>
      <a:hlink>
        <a:srgbClr val="BC5E00"/>
      </a:hlink>
      <a:folHlink>
        <a:srgbClr val="11118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EF76924D3740DF4A82858773E6EEC490" ma:contentTypeVersion="2" ma:contentTypeDescription="Ein neues Dokument erstellen." ma:contentTypeScope="" ma:versionID="39f79c948ef6ef4ddadcb112225f31b6">
  <xsd:schema xmlns:xsd="http://www.w3.org/2001/XMLSchema" xmlns:xs="http://www.w3.org/2001/XMLSchema" xmlns:p="http://schemas.microsoft.com/office/2006/metadata/properties" xmlns:ns2="fef6dba0-929f-4871-a0ef-ae1d0575ab12" targetNamespace="http://schemas.microsoft.com/office/2006/metadata/properties" ma:root="true" ma:fieldsID="e29cffd099752e4c753b7622558555aa" ns2:_="">
    <xsd:import namespace="fef6dba0-929f-4871-a0ef-ae1d0575ab1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f6dba0-929f-4871-a0ef-ae1d0575ab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3BBA1E3-F8A2-4DAD-8E99-E1B4D984D3C7}">
  <ds:schemaRefs>
    <ds:schemaRef ds:uri="http://schemas.microsoft.com/sharepoint/v3/contenttype/forms"/>
  </ds:schemaRefs>
</ds:datastoreItem>
</file>

<file path=customXml/itemProps2.xml><?xml version="1.0" encoding="utf-8"?>
<ds:datastoreItem xmlns:ds="http://schemas.openxmlformats.org/officeDocument/2006/customXml" ds:itemID="{EBDD9263-275E-4325-A658-C2B54595AA5C}">
  <ds:schemaRefs>
    <ds:schemaRef ds:uri="fef6dba0-929f-4871-a0ef-ae1d0575ab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AD3BCC1-E210-47C0-A744-F05ECAA99A1F}">
  <ds:schemaRefs>
    <ds:schemaRef ds:uri="http://purl.org/dc/dcmitype/"/>
    <ds:schemaRef ds:uri="http://schemas.microsoft.com/office/infopath/2007/PartnerControls"/>
    <ds:schemaRef ds:uri="fef6dba0-929f-4871-a0ef-ae1d0575ab12"/>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1031</Words>
  <Application>Microsoft Office PowerPoint</Application>
  <PresentationFormat>Breitbild</PresentationFormat>
  <Paragraphs>212</Paragraphs>
  <Slides>29</Slides>
  <Notes>0</Notes>
  <HiddenSlides>1</HiddenSlides>
  <MMClips>0</MMClips>
  <ScaleCrop>false</ScaleCrop>
  <HeadingPairs>
    <vt:vector size="6" baseType="variant">
      <vt:variant>
        <vt:lpstr>Verwendete Schriftarten</vt:lpstr>
      </vt:variant>
      <vt:variant>
        <vt:i4>1</vt:i4>
      </vt:variant>
      <vt:variant>
        <vt:lpstr>Design</vt:lpstr>
      </vt:variant>
      <vt:variant>
        <vt:i4>1</vt:i4>
      </vt:variant>
      <vt:variant>
        <vt:lpstr>Folientitel</vt:lpstr>
      </vt:variant>
      <vt:variant>
        <vt:i4>29</vt:i4>
      </vt:variant>
    </vt:vector>
  </HeadingPairs>
  <TitlesOfParts>
    <vt:vector size="31" baseType="lpstr">
      <vt:lpstr>Arial</vt:lpstr>
      <vt:lpstr>Office</vt:lpstr>
      <vt:lpstr>AAS-Webclient</vt:lpstr>
      <vt:lpstr>Das Team</vt:lpstr>
      <vt:lpstr>Project Overview</vt:lpstr>
      <vt:lpstr>Project Overview</vt:lpstr>
      <vt:lpstr>Digital Twin</vt:lpstr>
      <vt:lpstr>Asset Administration Shell</vt:lpstr>
      <vt:lpstr>Asset Administration Shell</vt:lpstr>
      <vt:lpstr>Asset Administration Shell</vt:lpstr>
      <vt:lpstr>Asset Administration Shell</vt:lpstr>
      <vt:lpstr>Functional Requirements</vt:lpstr>
      <vt:lpstr>Non-functional Requirements</vt:lpstr>
      <vt:lpstr>Business Case</vt:lpstr>
      <vt:lpstr>Tools</vt:lpstr>
      <vt:lpstr>Approach- 1st Phase </vt:lpstr>
      <vt:lpstr>Approach- 1st Phase  </vt:lpstr>
      <vt:lpstr>Approach- 1st Phase  </vt:lpstr>
      <vt:lpstr>Approach- 1st Phase  </vt:lpstr>
      <vt:lpstr>Approach- 2nd Phase </vt:lpstr>
      <vt:lpstr>Approach- 2nd Phase </vt:lpstr>
      <vt:lpstr>Modularization</vt:lpstr>
      <vt:lpstr>Project plan- Risks</vt:lpstr>
      <vt:lpstr>Project plan- Milestone Plan</vt:lpstr>
      <vt:lpstr>Project plan- GANTT chart</vt:lpstr>
      <vt:lpstr>Project plan- GANTT chart</vt:lpstr>
      <vt:lpstr>Project plan- List of operations</vt:lpstr>
      <vt:lpstr>System Architecture</vt:lpstr>
      <vt:lpstr>GUI – No Server Connection</vt:lpstr>
      <vt:lpstr>GUI –Server connected</vt:lpstr>
      <vt:lpstr>Technical Solutions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AAS-Webclient</dc:title>
  <dc:creator>Anja Niedermeier</dc:creator>
  <cp:lastModifiedBy>samaramariedmnk@gmail.com</cp:lastModifiedBy>
  <cp:revision>1</cp:revision>
  <dcterms:created xsi:type="dcterms:W3CDTF">2022-11-05T12:29:42Z</dcterms:created>
  <dcterms:modified xsi:type="dcterms:W3CDTF">2022-11-08T20:18:43Z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0x010100EF76924D3740DF4A82858773E6EEC490</vt:lpwstr>
  </property>
</Properties>
</file>